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6" r:id="rId5"/>
    <p:sldId id="279" r:id="rId6"/>
    <p:sldId id="280" r:id="rId7"/>
    <p:sldId id="281" r:id="rId8"/>
    <p:sldId id="286" r:id="rId9"/>
    <p:sldId id="285" r:id="rId10"/>
    <p:sldId id="276" r:id="rId11"/>
    <p:sldId id="274" r:id="rId12"/>
    <p:sldId id="287" r:id="rId13"/>
    <p:sldId id="288" r:id="rId14"/>
    <p:sldId id="261" r:id="rId15"/>
    <p:sldId id="268" r:id="rId16"/>
    <p:sldId id="283" r:id="rId17"/>
    <p:sldId id="273" r:id="rId18"/>
    <p:sldId id="284" r:id="rId19"/>
    <p:sldId id="262" r:id="rId20"/>
    <p:sldId id="277" r:id="rId21"/>
    <p:sldId id="278" r:id="rId22"/>
    <p:sldId id="266" r:id="rId23"/>
  </p:sldIdLst>
  <p:sldSz cx="12192000" cy="6858000"/>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540"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EFB03-2FDB-4A6F-B6BF-4F53F3F5F0AC}" type="datetimeFigureOut">
              <a:rPr lang="en-CA" smtClean="0"/>
              <a:pPr/>
              <a:t>2024-10-18</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6828B0-C136-425E-BD31-BE812FF45420}" type="slidenum">
              <a:rPr lang="en-CA" smtClean="0"/>
              <a:pPr/>
              <a:t>‹#›</a:t>
            </a:fld>
            <a:endParaRPr lang="en-CA"/>
          </a:p>
        </p:txBody>
      </p:sp>
    </p:spTree>
    <p:extLst>
      <p:ext uri="{BB962C8B-B14F-4D97-AF65-F5344CB8AC3E}">
        <p14:creationId xmlns:p14="http://schemas.microsoft.com/office/powerpoint/2010/main" val="613858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DE6828B0-C136-425E-BD31-BE812FF45420}" type="slidenum">
              <a:rPr lang="en-CA" smtClean="0"/>
              <a:pPr/>
              <a:t>1</a:t>
            </a:fld>
            <a:endParaRPr lang="en-CA"/>
          </a:p>
        </p:txBody>
      </p:sp>
    </p:spTree>
    <p:extLst>
      <p:ext uri="{BB962C8B-B14F-4D97-AF65-F5344CB8AC3E}">
        <p14:creationId xmlns:p14="http://schemas.microsoft.com/office/powerpoint/2010/main" val="1583288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DE6828B0-C136-425E-BD31-BE812FF45420}" type="slidenum">
              <a:rPr lang="en-CA" smtClean="0"/>
              <a:pPr/>
              <a:t>11</a:t>
            </a:fld>
            <a:endParaRPr lang="en-CA"/>
          </a:p>
        </p:txBody>
      </p:sp>
    </p:spTree>
    <p:extLst>
      <p:ext uri="{BB962C8B-B14F-4D97-AF65-F5344CB8AC3E}">
        <p14:creationId xmlns:p14="http://schemas.microsoft.com/office/powerpoint/2010/main" val="2091517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23D4109-B763-4961-92AA-464079F7ED91}" type="slidenum">
              <a:rPr lang="en-CA" smtClean="0"/>
              <a:pPr/>
              <a:t>12</a:t>
            </a:fld>
            <a:endParaRPr lang="en-CA"/>
          </a:p>
        </p:txBody>
      </p:sp>
    </p:spTree>
    <p:extLst>
      <p:ext uri="{BB962C8B-B14F-4D97-AF65-F5344CB8AC3E}">
        <p14:creationId xmlns:p14="http://schemas.microsoft.com/office/powerpoint/2010/main" val="3606246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23D4109-B763-4961-92AA-464079F7ED91}" type="slidenum">
              <a:rPr lang="en-CA" smtClean="0"/>
              <a:pPr/>
              <a:t>13</a:t>
            </a:fld>
            <a:endParaRPr lang="en-CA"/>
          </a:p>
        </p:txBody>
      </p:sp>
    </p:spTree>
    <p:extLst>
      <p:ext uri="{BB962C8B-B14F-4D97-AF65-F5344CB8AC3E}">
        <p14:creationId xmlns:p14="http://schemas.microsoft.com/office/powerpoint/2010/main" val="461855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23D4109-B763-4961-92AA-464079F7ED91}" type="slidenum">
              <a:rPr lang="en-CA" smtClean="0"/>
              <a:pPr/>
              <a:t>14</a:t>
            </a:fld>
            <a:endParaRPr lang="en-CA"/>
          </a:p>
        </p:txBody>
      </p:sp>
    </p:spTree>
    <p:extLst>
      <p:ext uri="{BB962C8B-B14F-4D97-AF65-F5344CB8AC3E}">
        <p14:creationId xmlns:p14="http://schemas.microsoft.com/office/powerpoint/2010/main" val="2621834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23D4109-B763-4961-92AA-464079F7ED91}" type="slidenum">
              <a:rPr lang="en-CA" smtClean="0"/>
              <a:pPr/>
              <a:t>15</a:t>
            </a:fld>
            <a:endParaRPr lang="en-CA"/>
          </a:p>
        </p:txBody>
      </p:sp>
    </p:spTree>
    <p:extLst>
      <p:ext uri="{BB962C8B-B14F-4D97-AF65-F5344CB8AC3E}">
        <p14:creationId xmlns:p14="http://schemas.microsoft.com/office/powerpoint/2010/main" val="971360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DE6828B0-C136-425E-BD31-BE812FF45420}" type="slidenum">
              <a:rPr lang="en-CA" smtClean="0"/>
              <a:pPr/>
              <a:t>16</a:t>
            </a:fld>
            <a:endParaRPr lang="en-CA"/>
          </a:p>
        </p:txBody>
      </p:sp>
    </p:spTree>
    <p:extLst>
      <p:ext uri="{BB962C8B-B14F-4D97-AF65-F5344CB8AC3E}">
        <p14:creationId xmlns:p14="http://schemas.microsoft.com/office/powerpoint/2010/main" val="1634194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DE6828B0-C136-425E-BD31-BE812FF45420}" type="slidenum">
              <a:rPr lang="en-CA" smtClean="0"/>
              <a:pPr/>
              <a:t>19</a:t>
            </a:fld>
            <a:endParaRPr lang="en-CA"/>
          </a:p>
        </p:txBody>
      </p:sp>
    </p:spTree>
    <p:extLst>
      <p:ext uri="{BB962C8B-B14F-4D97-AF65-F5344CB8AC3E}">
        <p14:creationId xmlns:p14="http://schemas.microsoft.com/office/powerpoint/2010/main" val="3971977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fld id="{B190235C-95BC-4042-9B9E-833282A51CFD}" type="datetimeFigureOut">
              <a:rPr lang="en-CA" smtClean="0"/>
              <a:pPr/>
              <a:t>2024-10-18</a:t>
            </a:fld>
            <a:endParaRPr lang="en-CA"/>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CA"/>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2EF6CD88-96CC-401E-B8EA-20AF3EF97D72}"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90235C-95BC-4042-9B9E-833282A51CFD}" type="datetimeFigureOut">
              <a:rPr lang="en-CA" smtClean="0"/>
              <a:pPr/>
              <a:t>2024-10-18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EF6CD88-96CC-401E-B8EA-20AF3EF97D72}"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90235C-95BC-4042-9B9E-833282A51CFD}" type="datetimeFigureOut">
              <a:rPr lang="en-CA" smtClean="0"/>
              <a:pPr/>
              <a:t>2024-10-18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EF6CD88-96CC-401E-B8EA-20AF3EF97D72}" type="slidenum">
              <a:rPr lang="en-CA" smtClean="0"/>
              <a:pPr/>
              <a:t>‹#›</a:t>
            </a:fld>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242485" y="96839"/>
            <a:ext cx="9544049" cy="1412875"/>
          </a:xfrm>
        </p:spPr>
        <p:txBody>
          <a:bodyPr/>
          <a:lstStyle/>
          <a:p>
            <a:r>
              <a:rPr lang="en-US"/>
              <a:t>Click to edit Master title style</a:t>
            </a:r>
            <a:endParaRPr lang="en-CA"/>
          </a:p>
        </p:txBody>
      </p:sp>
      <p:sp>
        <p:nvSpPr>
          <p:cNvPr id="3" name="Content Placeholder 2"/>
          <p:cNvSpPr>
            <a:spLocks noGrp="1"/>
          </p:cNvSpPr>
          <p:nvPr>
            <p:ph sz="half" idx="1"/>
          </p:nvPr>
        </p:nvSpPr>
        <p:spPr>
          <a:xfrm>
            <a:off x="1265767" y="1981200"/>
            <a:ext cx="5005917"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quarter" idx="2"/>
          </p:nvPr>
        </p:nvSpPr>
        <p:spPr>
          <a:xfrm>
            <a:off x="6474885" y="1981200"/>
            <a:ext cx="5005916"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Content Placeholder 4"/>
          <p:cNvSpPr>
            <a:spLocks noGrp="1"/>
          </p:cNvSpPr>
          <p:nvPr>
            <p:ph sz="quarter" idx="3"/>
          </p:nvPr>
        </p:nvSpPr>
        <p:spPr>
          <a:xfrm>
            <a:off x="6474885" y="4114800"/>
            <a:ext cx="5005916"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Rectangle 6"/>
          <p:cNvSpPr>
            <a:spLocks noGrp="1" noChangeArrowheads="1"/>
          </p:cNvSpPr>
          <p:nvPr>
            <p:ph type="dt" sz="half" idx="10"/>
          </p:nvPr>
        </p:nvSpPr>
        <p:spPr>
          <a:ln/>
        </p:spPr>
        <p:txBody>
          <a:bodyPr/>
          <a:lstStyle>
            <a:lvl1pPr>
              <a:defRPr/>
            </a:lvl1pPr>
          </a:lstStyle>
          <a:p>
            <a:pPr>
              <a:defRPr/>
            </a:pPr>
            <a:endParaRPr lang="en-CA"/>
          </a:p>
        </p:txBody>
      </p:sp>
      <p:sp>
        <p:nvSpPr>
          <p:cNvPr id="7" name="Rectangle 7"/>
          <p:cNvSpPr>
            <a:spLocks noGrp="1" noChangeArrowheads="1"/>
          </p:cNvSpPr>
          <p:nvPr>
            <p:ph type="ftr" sz="quarter" idx="11"/>
          </p:nvPr>
        </p:nvSpPr>
        <p:spPr>
          <a:ln/>
        </p:spPr>
        <p:txBody>
          <a:bodyPr/>
          <a:lstStyle>
            <a:lvl1pPr>
              <a:defRPr/>
            </a:lvl1pPr>
          </a:lstStyle>
          <a:p>
            <a:pPr>
              <a:defRPr/>
            </a:pPr>
            <a:endParaRPr lang="en-CA"/>
          </a:p>
        </p:txBody>
      </p:sp>
      <p:sp>
        <p:nvSpPr>
          <p:cNvPr id="8" name="Rectangle 8"/>
          <p:cNvSpPr>
            <a:spLocks noGrp="1" noChangeArrowheads="1"/>
          </p:cNvSpPr>
          <p:nvPr>
            <p:ph type="sldNum" sz="quarter" idx="12"/>
          </p:nvPr>
        </p:nvSpPr>
        <p:spPr>
          <a:ln/>
        </p:spPr>
        <p:txBody>
          <a:bodyPr/>
          <a:lstStyle>
            <a:lvl1pPr>
              <a:defRPr/>
            </a:lvl1pPr>
          </a:lstStyle>
          <a:p>
            <a:pPr>
              <a:defRPr/>
            </a:pPr>
            <a:fld id="{42348D93-BF66-4713-A556-21FCE4917E41}" type="slidenum">
              <a:rPr lang="en-CA"/>
              <a:pPr>
                <a:defRPr/>
              </a:pPr>
              <a:t>‹#›</a:t>
            </a:fld>
            <a:endParaRPr lang="en-CA"/>
          </a:p>
        </p:txBody>
      </p:sp>
    </p:spTree>
    <p:extLst>
      <p:ext uri="{BB962C8B-B14F-4D97-AF65-F5344CB8AC3E}">
        <p14:creationId xmlns:p14="http://schemas.microsoft.com/office/powerpoint/2010/main" val="62861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B190235C-95BC-4042-9B9E-833282A51CFD}" type="datetimeFigureOut">
              <a:rPr lang="en-CA" smtClean="0"/>
              <a:pPr/>
              <a:t>2024-10-18</a:t>
            </a:fld>
            <a:endParaRPr lang="en-CA"/>
          </a:p>
        </p:txBody>
      </p:sp>
      <p:sp>
        <p:nvSpPr>
          <p:cNvPr id="9" name="Slide Number Placeholder 8"/>
          <p:cNvSpPr>
            <a:spLocks noGrp="1"/>
          </p:cNvSpPr>
          <p:nvPr>
            <p:ph type="sldNum" sz="quarter" idx="15"/>
          </p:nvPr>
        </p:nvSpPr>
        <p:spPr/>
        <p:txBody>
          <a:bodyPr rtlCol="0"/>
          <a:lstStyle/>
          <a:p>
            <a:fld id="{2EF6CD88-96CC-401E-B8EA-20AF3EF97D72}"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B190235C-95BC-4042-9B9E-833282A51CFD}" type="datetimeFigureOut">
              <a:rPr lang="en-CA" smtClean="0"/>
              <a:pPr/>
              <a:t>2024-10-18</a:t>
            </a:fld>
            <a:endParaRPr lang="en-CA"/>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CA"/>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Slide Number Placeholder 5"/>
          <p:cNvSpPr>
            <a:spLocks noGrp="1"/>
          </p:cNvSpPr>
          <p:nvPr>
            <p:ph type="sldNum" sz="quarter" idx="12"/>
          </p:nvPr>
        </p:nvSpPr>
        <p:spPr bwMode="auto">
          <a:xfrm>
            <a:off x="1787488" y="4928702"/>
            <a:ext cx="812800" cy="517524"/>
          </a:xfrm>
        </p:spPr>
        <p:txBody>
          <a:bodyPr/>
          <a:lstStyle/>
          <a:p>
            <a:fld id="{2EF6CD88-96CC-401E-B8EA-20AF3EF97D72}"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190235C-95BC-4042-9B9E-833282A51CFD}" type="datetimeFigureOut">
              <a:rPr lang="en-CA" smtClean="0"/>
              <a:pPr/>
              <a:t>2024-10-18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EF6CD88-96CC-401E-B8EA-20AF3EF97D72}" type="slidenum">
              <a:rPr lang="en-CA" smtClean="0"/>
              <a:pPr/>
              <a:t>‹#›</a:t>
            </a:fld>
            <a:endParaRPr lang="en-CA"/>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B190235C-95BC-4042-9B9E-833282A51CFD}" type="datetimeFigureOut">
              <a:rPr lang="en-CA" smtClean="0"/>
              <a:pPr/>
              <a:t>2024-10-18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EF6CD88-96CC-401E-B8EA-20AF3EF97D72}" type="slidenum">
              <a:rPr lang="en-CA" smtClean="0"/>
              <a:pPr/>
              <a:t>‹#›</a:t>
            </a:fld>
            <a:endParaRPr lang="en-CA"/>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B190235C-95BC-4042-9B9E-833282A51CFD}" type="datetimeFigureOut">
              <a:rPr lang="en-CA" smtClean="0"/>
              <a:pPr/>
              <a:t>2024-10-18</a:t>
            </a:fld>
            <a:endParaRPr lang="en-CA"/>
          </a:p>
        </p:txBody>
      </p:sp>
      <p:sp>
        <p:nvSpPr>
          <p:cNvPr id="7" name="Slide Number Placeholder 6"/>
          <p:cNvSpPr>
            <a:spLocks noGrp="1"/>
          </p:cNvSpPr>
          <p:nvPr>
            <p:ph type="sldNum" sz="quarter" idx="11"/>
          </p:nvPr>
        </p:nvSpPr>
        <p:spPr/>
        <p:txBody>
          <a:bodyPr rtlCol="0"/>
          <a:lstStyle/>
          <a:p>
            <a:fld id="{2EF6CD88-96CC-401E-B8EA-20AF3EF97D72}"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0235C-95BC-4042-9B9E-833282A51CFD}" type="datetimeFigureOut">
              <a:rPr lang="en-CA" smtClean="0"/>
              <a:pPr/>
              <a:t>2024-10-18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EF6CD88-96CC-401E-B8EA-20AF3EF97D72}"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B190235C-95BC-4042-9B9E-833282A51CFD}" type="datetimeFigureOut">
              <a:rPr lang="en-CA" smtClean="0"/>
              <a:pPr/>
              <a:t>2024-10-18</a:t>
            </a:fld>
            <a:endParaRPr lang="en-CA"/>
          </a:p>
        </p:txBody>
      </p:sp>
      <p:sp>
        <p:nvSpPr>
          <p:cNvPr id="22" name="Slide Number Placeholder 21"/>
          <p:cNvSpPr>
            <a:spLocks noGrp="1"/>
          </p:cNvSpPr>
          <p:nvPr>
            <p:ph type="sldNum" sz="quarter" idx="15"/>
          </p:nvPr>
        </p:nvSpPr>
        <p:spPr/>
        <p:txBody>
          <a:bodyPr rtlCol="0"/>
          <a:lstStyle/>
          <a:p>
            <a:fld id="{2EF6CD88-96CC-401E-B8EA-20AF3EF97D72}"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Date Placeholder 16"/>
          <p:cNvSpPr>
            <a:spLocks noGrp="1"/>
          </p:cNvSpPr>
          <p:nvPr>
            <p:ph type="dt" sz="half" idx="10"/>
          </p:nvPr>
        </p:nvSpPr>
        <p:spPr/>
        <p:txBody>
          <a:bodyPr rtlCol="0"/>
          <a:lstStyle/>
          <a:p>
            <a:fld id="{B190235C-95BC-4042-9B9E-833282A51CFD}" type="datetimeFigureOut">
              <a:rPr lang="en-CA" smtClean="0"/>
              <a:pPr/>
              <a:t>2024-10-18</a:t>
            </a:fld>
            <a:endParaRPr lang="en-CA"/>
          </a:p>
        </p:txBody>
      </p:sp>
      <p:sp>
        <p:nvSpPr>
          <p:cNvPr id="18" name="Slide Number Placeholder 17"/>
          <p:cNvSpPr>
            <a:spLocks noGrp="1"/>
          </p:cNvSpPr>
          <p:nvPr>
            <p:ph type="sldNum" sz="quarter" idx="11"/>
          </p:nvPr>
        </p:nvSpPr>
        <p:spPr/>
        <p:txBody>
          <a:bodyPr rtlCol="0"/>
          <a:lstStyle/>
          <a:p>
            <a:fld id="{2EF6CD88-96CC-401E-B8EA-20AF3EF97D72}"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B190235C-95BC-4042-9B9E-833282A51CFD}" type="datetimeFigureOut">
              <a:rPr lang="en-CA" smtClean="0"/>
              <a:pPr/>
              <a:t>2024-10-18</a:t>
            </a:fld>
            <a:endParaRPr lang="en-CA"/>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2EF6CD88-96CC-401E-B8EA-20AF3EF97D72}"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89.bin"/><Relationship Id="rId18" Type="http://schemas.openxmlformats.org/officeDocument/2006/relationships/image" Target="../media/image88.wmf"/><Relationship Id="rId3" Type="http://schemas.openxmlformats.org/officeDocument/2006/relationships/oleObject" Target="../embeddings/oleObject84.bin"/><Relationship Id="rId21" Type="http://schemas.openxmlformats.org/officeDocument/2006/relationships/oleObject" Target="../embeddings/oleObject93.bin"/><Relationship Id="rId7" Type="http://schemas.openxmlformats.org/officeDocument/2006/relationships/oleObject" Target="../embeddings/oleObject86.bin"/><Relationship Id="rId12" Type="http://schemas.openxmlformats.org/officeDocument/2006/relationships/image" Target="../media/image86.wmf"/><Relationship Id="rId17" Type="http://schemas.openxmlformats.org/officeDocument/2006/relationships/oleObject" Target="../embeddings/oleObject91.bin"/><Relationship Id="rId2" Type="http://schemas.openxmlformats.org/officeDocument/2006/relationships/image" Target="../media/image73.png"/><Relationship Id="rId16" Type="http://schemas.openxmlformats.org/officeDocument/2006/relationships/image" Target="../media/image78.wmf"/><Relationship Id="rId20" Type="http://schemas.openxmlformats.org/officeDocument/2006/relationships/image" Target="../media/image89.wmf"/><Relationship Id="rId1" Type="http://schemas.openxmlformats.org/officeDocument/2006/relationships/slideLayout" Target="../slideLayouts/slideLayout2.xml"/><Relationship Id="rId6" Type="http://schemas.openxmlformats.org/officeDocument/2006/relationships/image" Target="../media/image74.wmf"/><Relationship Id="rId11" Type="http://schemas.openxmlformats.org/officeDocument/2006/relationships/oleObject" Target="../embeddings/oleObject88.bin"/><Relationship Id="rId24" Type="http://schemas.openxmlformats.org/officeDocument/2006/relationships/image" Target="../media/image91.wmf"/><Relationship Id="rId5" Type="http://schemas.openxmlformats.org/officeDocument/2006/relationships/oleObject" Target="../embeddings/oleObject85.bin"/><Relationship Id="rId15" Type="http://schemas.openxmlformats.org/officeDocument/2006/relationships/oleObject" Target="../embeddings/oleObject90.bin"/><Relationship Id="rId23" Type="http://schemas.openxmlformats.org/officeDocument/2006/relationships/oleObject" Target="../embeddings/oleObject94.bin"/><Relationship Id="rId10" Type="http://schemas.openxmlformats.org/officeDocument/2006/relationships/image" Target="../media/image85.wmf"/><Relationship Id="rId19" Type="http://schemas.openxmlformats.org/officeDocument/2006/relationships/oleObject" Target="../embeddings/oleObject92.bin"/><Relationship Id="rId4" Type="http://schemas.openxmlformats.org/officeDocument/2006/relationships/image" Target="../media/image83.wmf"/><Relationship Id="rId9" Type="http://schemas.openxmlformats.org/officeDocument/2006/relationships/oleObject" Target="../embeddings/oleObject87.bin"/><Relationship Id="rId14" Type="http://schemas.openxmlformats.org/officeDocument/2006/relationships/image" Target="../media/image87.wmf"/><Relationship Id="rId22" Type="http://schemas.openxmlformats.org/officeDocument/2006/relationships/image" Target="../media/image90.wmf"/></Relationships>
</file>

<file path=ppt/slides/_rels/slide11.xml.rels><?xml version="1.0" encoding="UTF-8" standalone="yes"?>
<Relationships xmlns="http://schemas.openxmlformats.org/package/2006/relationships"><Relationship Id="rId13" Type="http://schemas.openxmlformats.org/officeDocument/2006/relationships/image" Target="../media/image96.wmf"/><Relationship Id="rId18" Type="http://schemas.openxmlformats.org/officeDocument/2006/relationships/oleObject" Target="../embeddings/oleObject101.bin"/><Relationship Id="rId26" Type="http://schemas.openxmlformats.org/officeDocument/2006/relationships/oleObject" Target="../embeddings/oleObject105.bin"/><Relationship Id="rId21" Type="http://schemas.openxmlformats.org/officeDocument/2006/relationships/image" Target="../media/image100.wmf"/><Relationship Id="rId34" Type="http://schemas.openxmlformats.org/officeDocument/2006/relationships/image" Target="../media/image106.wmf"/><Relationship Id="rId7" Type="http://schemas.openxmlformats.org/officeDocument/2006/relationships/image" Target="../media/image93.wmf"/><Relationship Id="rId12" Type="http://schemas.openxmlformats.org/officeDocument/2006/relationships/oleObject" Target="../embeddings/oleObject98.bin"/><Relationship Id="rId17" Type="http://schemas.openxmlformats.org/officeDocument/2006/relationships/image" Target="../media/image98.wmf"/><Relationship Id="rId25" Type="http://schemas.openxmlformats.org/officeDocument/2006/relationships/image" Target="../media/image102.wmf"/><Relationship Id="rId33" Type="http://schemas.openxmlformats.org/officeDocument/2006/relationships/oleObject" Target="../embeddings/oleObject108.bin"/><Relationship Id="rId38" Type="http://schemas.openxmlformats.org/officeDocument/2006/relationships/image" Target="../media/image108.wmf"/><Relationship Id="rId2" Type="http://schemas.openxmlformats.org/officeDocument/2006/relationships/notesSlide" Target="../notesSlides/notesSlide2.xml"/><Relationship Id="rId16" Type="http://schemas.openxmlformats.org/officeDocument/2006/relationships/oleObject" Target="../embeddings/oleObject100.bin"/><Relationship Id="rId20" Type="http://schemas.openxmlformats.org/officeDocument/2006/relationships/oleObject" Target="../embeddings/oleObject102.bin"/><Relationship Id="rId29" Type="http://schemas.openxmlformats.org/officeDocument/2006/relationships/oleObject" Target="../embeddings/oleObject106.bin"/><Relationship Id="rId1" Type="http://schemas.openxmlformats.org/officeDocument/2006/relationships/slideLayout" Target="../slideLayouts/slideLayout2.xml"/><Relationship Id="rId6" Type="http://schemas.openxmlformats.org/officeDocument/2006/relationships/oleObject" Target="../embeddings/oleObject95.bin"/><Relationship Id="rId11" Type="http://schemas.openxmlformats.org/officeDocument/2006/relationships/image" Target="../media/image95.wmf"/><Relationship Id="rId24" Type="http://schemas.openxmlformats.org/officeDocument/2006/relationships/oleObject" Target="../embeddings/oleObject104.bin"/><Relationship Id="rId32" Type="http://schemas.openxmlformats.org/officeDocument/2006/relationships/image" Target="../media/image105.wmf"/><Relationship Id="rId37" Type="http://schemas.openxmlformats.org/officeDocument/2006/relationships/oleObject" Target="../embeddings/oleObject110.bin"/><Relationship Id="rId5" Type="http://schemas.openxmlformats.org/officeDocument/2006/relationships/image" Target="../media/image44.png"/><Relationship Id="rId15" Type="http://schemas.openxmlformats.org/officeDocument/2006/relationships/image" Target="../media/image97.wmf"/><Relationship Id="rId23" Type="http://schemas.openxmlformats.org/officeDocument/2006/relationships/image" Target="../media/image101.wmf"/><Relationship Id="rId28" Type="http://schemas.openxmlformats.org/officeDocument/2006/relationships/image" Target="../media/image56.png"/><Relationship Id="rId36" Type="http://schemas.openxmlformats.org/officeDocument/2006/relationships/image" Target="../media/image107.wmf"/><Relationship Id="rId10" Type="http://schemas.openxmlformats.org/officeDocument/2006/relationships/oleObject" Target="../embeddings/oleObject97.bin"/><Relationship Id="rId19" Type="http://schemas.openxmlformats.org/officeDocument/2006/relationships/image" Target="../media/image99.wmf"/><Relationship Id="rId31" Type="http://schemas.openxmlformats.org/officeDocument/2006/relationships/oleObject" Target="../embeddings/oleObject107.bin"/><Relationship Id="rId9" Type="http://schemas.openxmlformats.org/officeDocument/2006/relationships/image" Target="../media/image94.wmf"/><Relationship Id="rId14" Type="http://schemas.openxmlformats.org/officeDocument/2006/relationships/oleObject" Target="../embeddings/oleObject99.bin"/><Relationship Id="rId22" Type="http://schemas.openxmlformats.org/officeDocument/2006/relationships/oleObject" Target="../embeddings/oleObject103.bin"/><Relationship Id="rId27" Type="http://schemas.openxmlformats.org/officeDocument/2006/relationships/image" Target="../media/image103.wmf"/><Relationship Id="rId30" Type="http://schemas.openxmlformats.org/officeDocument/2006/relationships/image" Target="../media/image104.wmf"/><Relationship Id="rId35" Type="http://schemas.openxmlformats.org/officeDocument/2006/relationships/oleObject" Target="../embeddings/oleObject109.bin"/><Relationship Id="rId8" Type="http://schemas.openxmlformats.org/officeDocument/2006/relationships/oleObject" Target="../embeddings/oleObject96.bin"/><Relationship Id="rId3" Type="http://schemas.openxmlformats.org/officeDocument/2006/relationships/image" Target="../media/image92.png"/></Relationships>
</file>

<file path=ppt/slides/_rels/slide12.xml.rels><?xml version="1.0" encoding="UTF-8" standalone="yes"?>
<Relationships xmlns="http://schemas.openxmlformats.org/package/2006/relationships"><Relationship Id="rId8" Type="http://schemas.openxmlformats.org/officeDocument/2006/relationships/image" Target="../media/image111.wmf"/><Relationship Id="rId3" Type="http://schemas.openxmlformats.org/officeDocument/2006/relationships/image" Target="../media/image109.png"/><Relationship Id="rId7" Type="http://schemas.openxmlformats.org/officeDocument/2006/relationships/oleObject" Target="../embeddings/oleObject112.bin"/><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0.wmf"/><Relationship Id="rId5" Type="http://schemas.openxmlformats.org/officeDocument/2006/relationships/oleObject" Target="../embeddings/oleObject111.bin"/><Relationship Id="rId4" Type="http://schemas.microsoft.com/office/2007/relationships/hdphoto" Target="../media/hdphoto1.wdp"/><Relationship Id="rId9" Type="http://schemas.openxmlformats.org/officeDocument/2006/relationships/hyperlink" Target="http://www.bcmath.ca/"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114.wmf"/><Relationship Id="rId13" Type="http://schemas.openxmlformats.org/officeDocument/2006/relationships/oleObject" Target="../embeddings/oleObject118.bin"/><Relationship Id="rId18" Type="http://schemas.openxmlformats.org/officeDocument/2006/relationships/oleObject" Target="../embeddings/oleObject120.bin"/><Relationship Id="rId3" Type="http://schemas.openxmlformats.org/officeDocument/2006/relationships/oleObject" Target="../embeddings/oleObject113.bin"/><Relationship Id="rId21" Type="http://schemas.openxmlformats.org/officeDocument/2006/relationships/image" Target="../media/image120.wmf"/><Relationship Id="rId7" Type="http://schemas.openxmlformats.org/officeDocument/2006/relationships/oleObject" Target="../embeddings/oleObject115.bin"/><Relationship Id="rId12" Type="http://schemas.openxmlformats.org/officeDocument/2006/relationships/image" Target="../media/image116.wmf"/><Relationship Id="rId17" Type="http://schemas.openxmlformats.org/officeDocument/2006/relationships/hyperlink" Target="http://www.bcmath.ca/" TargetMode="External"/><Relationship Id="rId2" Type="http://schemas.openxmlformats.org/officeDocument/2006/relationships/notesSlide" Target="../notesSlides/notesSlide4.xml"/><Relationship Id="rId16" Type="http://schemas.openxmlformats.org/officeDocument/2006/relationships/image" Target="../media/image118.wmf"/><Relationship Id="rId20" Type="http://schemas.openxmlformats.org/officeDocument/2006/relationships/oleObject" Target="../embeddings/oleObject121.bin"/><Relationship Id="rId1" Type="http://schemas.openxmlformats.org/officeDocument/2006/relationships/slideLayout" Target="../slideLayouts/slideLayout2.xml"/><Relationship Id="rId6" Type="http://schemas.openxmlformats.org/officeDocument/2006/relationships/image" Target="../media/image113.wmf"/><Relationship Id="rId11" Type="http://schemas.openxmlformats.org/officeDocument/2006/relationships/oleObject" Target="../embeddings/oleObject117.bin"/><Relationship Id="rId5" Type="http://schemas.openxmlformats.org/officeDocument/2006/relationships/oleObject" Target="../embeddings/oleObject114.bin"/><Relationship Id="rId15" Type="http://schemas.openxmlformats.org/officeDocument/2006/relationships/oleObject" Target="../embeddings/oleObject119.bin"/><Relationship Id="rId23" Type="http://schemas.openxmlformats.org/officeDocument/2006/relationships/image" Target="../media/image121.wmf"/><Relationship Id="rId10" Type="http://schemas.openxmlformats.org/officeDocument/2006/relationships/image" Target="../media/image115.wmf"/><Relationship Id="rId19" Type="http://schemas.openxmlformats.org/officeDocument/2006/relationships/image" Target="../media/image119.wmf"/><Relationship Id="rId4" Type="http://schemas.openxmlformats.org/officeDocument/2006/relationships/image" Target="../media/image112.wmf"/><Relationship Id="rId9" Type="http://schemas.openxmlformats.org/officeDocument/2006/relationships/oleObject" Target="../embeddings/oleObject116.bin"/><Relationship Id="rId14" Type="http://schemas.openxmlformats.org/officeDocument/2006/relationships/image" Target="../media/image117.wmf"/><Relationship Id="rId22" Type="http://schemas.openxmlformats.org/officeDocument/2006/relationships/oleObject" Target="../embeddings/oleObject122.bin"/></Relationships>
</file>

<file path=ppt/slides/_rels/slide14.xml.rels><?xml version="1.0" encoding="UTF-8" standalone="yes"?>
<Relationships xmlns="http://schemas.openxmlformats.org/package/2006/relationships"><Relationship Id="rId8" Type="http://schemas.openxmlformats.org/officeDocument/2006/relationships/image" Target="../media/image124.wmf"/><Relationship Id="rId13" Type="http://schemas.openxmlformats.org/officeDocument/2006/relationships/oleObject" Target="../embeddings/oleObject128.bin"/><Relationship Id="rId18" Type="http://schemas.openxmlformats.org/officeDocument/2006/relationships/image" Target="../media/image129.wmf"/><Relationship Id="rId3" Type="http://schemas.openxmlformats.org/officeDocument/2006/relationships/oleObject" Target="../embeddings/oleObject123.bin"/><Relationship Id="rId21" Type="http://schemas.openxmlformats.org/officeDocument/2006/relationships/hyperlink" Target="http://www.bcmath.ca/" TargetMode="External"/><Relationship Id="rId7" Type="http://schemas.openxmlformats.org/officeDocument/2006/relationships/oleObject" Target="../embeddings/oleObject125.bin"/><Relationship Id="rId12" Type="http://schemas.openxmlformats.org/officeDocument/2006/relationships/image" Target="../media/image126.wmf"/><Relationship Id="rId17" Type="http://schemas.openxmlformats.org/officeDocument/2006/relationships/oleObject" Target="../embeddings/oleObject130.bin"/><Relationship Id="rId2" Type="http://schemas.openxmlformats.org/officeDocument/2006/relationships/notesSlide" Target="../notesSlides/notesSlide5.xml"/><Relationship Id="rId16" Type="http://schemas.openxmlformats.org/officeDocument/2006/relationships/image" Target="../media/image128.wmf"/><Relationship Id="rId20" Type="http://schemas.openxmlformats.org/officeDocument/2006/relationships/image" Target="../media/image130.wmf"/><Relationship Id="rId1" Type="http://schemas.openxmlformats.org/officeDocument/2006/relationships/slideLayout" Target="../slideLayouts/slideLayout12.xml"/><Relationship Id="rId6" Type="http://schemas.openxmlformats.org/officeDocument/2006/relationships/image" Target="../media/image123.wmf"/><Relationship Id="rId11" Type="http://schemas.openxmlformats.org/officeDocument/2006/relationships/oleObject" Target="../embeddings/oleObject127.bin"/><Relationship Id="rId5" Type="http://schemas.openxmlformats.org/officeDocument/2006/relationships/oleObject" Target="../embeddings/oleObject124.bin"/><Relationship Id="rId15" Type="http://schemas.openxmlformats.org/officeDocument/2006/relationships/oleObject" Target="../embeddings/oleObject129.bin"/><Relationship Id="rId23" Type="http://schemas.openxmlformats.org/officeDocument/2006/relationships/image" Target="../media/image131.wmf"/><Relationship Id="rId10" Type="http://schemas.openxmlformats.org/officeDocument/2006/relationships/image" Target="../media/image125.wmf"/><Relationship Id="rId19" Type="http://schemas.openxmlformats.org/officeDocument/2006/relationships/oleObject" Target="../embeddings/oleObject131.bin"/><Relationship Id="rId4" Type="http://schemas.openxmlformats.org/officeDocument/2006/relationships/image" Target="../media/image122.wmf"/><Relationship Id="rId9" Type="http://schemas.openxmlformats.org/officeDocument/2006/relationships/oleObject" Target="../embeddings/oleObject126.bin"/><Relationship Id="rId14" Type="http://schemas.openxmlformats.org/officeDocument/2006/relationships/image" Target="../media/image127.wmf"/><Relationship Id="rId22" Type="http://schemas.openxmlformats.org/officeDocument/2006/relationships/oleObject" Target="../embeddings/oleObject132.bin"/></Relationships>
</file>

<file path=ppt/slides/_rels/slide15.xml.rels><?xml version="1.0" encoding="UTF-8" standalone="yes"?>
<Relationships xmlns="http://schemas.openxmlformats.org/package/2006/relationships"><Relationship Id="rId3" Type="http://schemas.openxmlformats.org/officeDocument/2006/relationships/image" Target="../media/image113.png"/><Relationship Id="rId7" Type="http://schemas.openxmlformats.org/officeDocument/2006/relationships/image" Target="../media/image117.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16.png"/><Relationship Id="rId5" Type="http://schemas.openxmlformats.org/officeDocument/2006/relationships/image" Target="../media/image115.png"/><Relationship Id="rId4" Type="http://schemas.openxmlformats.org/officeDocument/2006/relationships/image" Target="../media/image114.png"/></Relationships>
</file>

<file path=ppt/slides/_rels/slide16.xml.rels><?xml version="1.0" encoding="UTF-8" standalone="yes"?>
<Relationships xmlns="http://schemas.openxmlformats.org/package/2006/relationships"><Relationship Id="rId8" Type="http://schemas.openxmlformats.org/officeDocument/2006/relationships/image" Target="../media/image134.wmf"/><Relationship Id="rId13" Type="http://schemas.openxmlformats.org/officeDocument/2006/relationships/image" Target="../media/image136.wmf"/><Relationship Id="rId18" Type="http://schemas.openxmlformats.org/officeDocument/2006/relationships/oleObject" Target="../embeddings/oleObject140.bin"/><Relationship Id="rId3" Type="http://schemas.openxmlformats.org/officeDocument/2006/relationships/oleObject" Target="../embeddings/oleObject133.bin"/><Relationship Id="rId21" Type="http://schemas.openxmlformats.org/officeDocument/2006/relationships/image" Target="../media/image82.png"/><Relationship Id="rId7" Type="http://schemas.openxmlformats.org/officeDocument/2006/relationships/oleObject" Target="../embeddings/oleObject135.bin"/><Relationship Id="rId12" Type="http://schemas.openxmlformats.org/officeDocument/2006/relationships/oleObject" Target="../embeddings/oleObject137.bin"/><Relationship Id="rId17" Type="http://schemas.openxmlformats.org/officeDocument/2006/relationships/image" Target="../media/image138.wmf"/><Relationship Id="rId2" Type="http://schemas.openxmlformats.org/officeDocument/2006/relationships/notesSlide" Target="../notesSlides/notesSlide7.xml"/><Relationship Id="rId16" Type="http://schemas.openxmlformats.org/officeDocument/2006/relationships/oleObject" Target="../embeddings/oleObject139.bin"/><Relationship Id="rId1" Type="http://schemas.openxmlformats.org/officeDocument/2006/relationships/slideLayout" Target="../slideLayouts/slideLayout2.xml"/><Relationship Id="rId6" Type="http://schemas.openxmlformats.org/officeDocument/2006/relationships/image" Target="../media/image133.wmf"/><Relationship Id="rId11" Type="http://schemas.openxmlformats.org/officeDocument/2006/relationships/hyperlink" Target="http://www.bcmath.ca/" TargetMode="External"/><Relationship Id="rId5" Type="http://schemas.openxmlformats.org/officeDocument/2006/relationships/oleObject" Target="../embeddings/oleObject134.bin"/><Relationship Id="rId15" Type="http://schemas.openxmlformats.org/officeDocument/2006/relationships/image" Target="../media/image137.wmf"/><Relationship Id="rId10" Type="http://schemas.openxmlformats.org/officeDocument/2006/relationships/image" Target="../media/image135.wmf"/><Relationship Id="rId19" Type="http://schemas.openxmlformats.org/officeDocument/2006/relationships/image" Target="../media/image139.wmf"/><Relationship Id="rId4" Type="http://schemas.openxmlformats.org/officeDocument/2006/relationships/image" Target="../media/image132.wmf"/><Relationship Id="rId9" Type="http://schemas.openxmlformats.org/officeDocument/2006/relationships/oleObject" Target="../embeddings/oleObject136.bin"/><Relationship Id="rId14" Type="http://schemas.openxmlformats.org/officeDocument/2006/relationships/oleObject" Target="../embeddings/oleObject138.bin"/><Relationship Id="rId22" Type="http://schemas.openxmlformats.org/officeDocument/2006/relationships/image" Target="../media/image70.png"/></Relationships>
</file>

<file path=ppt/slides/_rels/slide17.xml.rels><?xml version="1.0" encoding="UTF-8" standalone="yes"?>
<Relationships xmlns="http://schemas.openxmlformats.org/package/2006/relationships"><Relationship Id="rId13" Type="http://schemas.openxmlformats.org/officeDocument/2006/relationships/image" Target="../media/image144.wmf"/><Relationship Id="rId18" Type="http://schemas.openxmlformats.org/officeDocument/2006/relationships/oleObject" Target="../embeddings/oleObject148.bin"/><Relationship Id="rId26" Type="http://schemas.openxmlformats.org/officeDocument/2006/relationships/oleObject" Target="../embeddings/oleObject152.bin"/><Relationship Id="rId39" Type="http://schemas.openxmlformats.org/officeDocument/2006/relationships/image" Target="../media/image157.wmf"/><Relationship Id="rId21" Type="http://schemas.openxmlformats.org/officeDocument/2006/relationships/image" Target="../media/image148.wmf"/><Relationship Id="rId34" Type="http://schemas.openxmlformats.org/officeDocument/2006/relationships/oleObject" Target="../embeddings/oleObject156.bin"/><Relationship Id="rId42" Type="http://schemas.openxmlformats.org/officeDocument/2006/relationships/oleObject" Target="../embeddings/oleObject160.bin"/><Relationship Id="rId47" Type="http://schemas.openxmlformats.org/officeDocument/2006/relationships/oleObject" Target="../embeddings/oleObject163.bin"/><Relationship Id="rId50" Type="http://schemas.openxmlformats.org/officeDocument/2006/relationships/image" Target="../media/image162.wmf"/><Relationship Id="rId55" Type="http://schemas.openxmlformats.org/officeDocument/2006/relationships/oleObject" Target="../embeddings/oleObject167.bin"/><Relationship Id="rId63" Type="http://schemas.openxmlformats.org/officeDocument/2006/relationships/oleObject" Target="../embeddings/oleObject172.bin"/><Relationship Id="rId7" Type="http://schemas.openxmlformats.org/officeDocument/2006/relationships/image" Target="../media/image141.wmf"/><Relationship Id="rId16" Type="http://schemas.openxmlformats.org/officeDocument/2006/relationships/oleObject" Target="../embeddings/oleObject147.bin"/><Relationship Id="rId29" Type="http://schemas.openxmlformats.org/officeDocument/2006/relationships/image" Target="../media/image152.wmf"/><Relationship Id="rId11" Type="http://schemas.openxmlformats.org/officeDocument/2006/relationships/image" Target="../media/image143.wmf"/><Relationship Id="rId24" Type="http://schemas.openxmlformats.org/officeDocument/2006/relationships/oleObject" Target="../embeddings/oleObject151.bin"/><Relationship Id="rId32" Type="http://schemas.openxmlformats.org/officeDocument/2006/relationships/oleObject" Target="../embeddings/oleObject155.bin"/><Relationship Id="rId37" Type="http://schemas.openxmlformats.org/officeDocument/2006/relationships/image" Target="../media/image156.wmf"/><Relationship Id="rId40" Type="http://schemas.openxmlformats.org/officeDocument/2006/relationships/oleObject" Target="../embeddings/oleObject159.bin"/><Relationship Id="rId45" Type="http://schemas.openxmlformats.org/officeDocument/2006/relationships/oleObject" Target="../embeddings/oleObject162.bin"/><Relationship Id="rId53" Type="http://schemas.openxmlformats.org/officeDocument/2006/relationships/oleObject" Target="../embeddings/oleObject166.bin"/><Relationship Id="rId58" Type="http://schemas.openxmlformats.org/officeDocument/2006/relationships/image" Target="../media/image165.wmf"/><Relationship Id="rId5" Type="http://schemas.openxmlformats.org/officeDocument/2006/relationships/image" Target="../media/image140.wmf"/><Relationship Id="rId61" Type="http://schemas.openxmlformats.org/officeDocument/2006/relationships/oleObject" Target="../embeddings/oleObject171.bin"/><Relationship Id="rId19" Type="http://schemas.openxmlformats.org/officeDocument/2006/relationships/image" Target="../media/image147.wmf"/><Relationship Id="rId14" Type="http://schemas.openxmlformats.org/officeDocument/2006/relationships/oleObject" Target="../embeddings/oleObject146.bin"/><Relationship Id="rId22" Type="http://schemas.openxmlformats.org/officeDocument/2006/relationships/oleObject" Target="../embeddings/oleObject150.bin"/><Relationship Id="rId27" Type="http://schemas.openxmlformats.org/officeDocument/2006/relationships/image" Target="../media/image151.wmf"/><Relationship Id="rId30" Type="http://schemas.openxmlformats.org/officeDocument/2006/relationships/oleObject" Target="../embeddings/oleObject154.bin"/><Relationship Id="rId35" Type="http://schemas.openxmlformats.org/officeDocument/2006/relationships/image" Target="../media/image155.wmf"/><Relationship Id="rId43" Type="http://schemas.openxmlformats.org/officeDocument/2006/relationships/oleObject" Target="../embeddings/oleObject161.bin"/><Relationship Id="rId48" Type="http://schemas.openxmlformats.org/officeDocument/2006/relationships/image" Target="../media/image161.wmf"/><Relationship Id="rId56" Type="http://schemas.openxmlformats.org/officeDocument/2006/relationships/oleObject" Target="../embeddings/oleObject168.bin"/><Relationship Id="rId64" Type="http://schemas.openxmlformats.org/officeDocument/2006/relationships/oleObject" Target="../embeddings/oleObject173.bin"/><Relationship Id="rId8" Type="http://schemas.openxmlformats.org/officeDocument/2006/relationships/oleObject" Target="../embeddings/oleObject143.bin"/><Relationship Id="rId51" Type="http://schemas.openxmlformats.org/officeDocument/2006/relationships/oleObject" Target="../embeddings/oleObject165.bin"/><Relationship Id="rId3" Type="http://schemas.openxmlformats.org/officeDocument/2006/relationships/image" Target="../media/image84.png"/><Relationship Id="rId12" Type="http://schemas.openxmlformats.org/officeDocument/2006/relationships/oleObject" Target="../embeddings/oleObject145.bin"/><Relationship Id="rId17" Type="http://schemas.openxmlformats.org/officeDocument/2006/relationships/image" Target="../media/image146.wmf"/><Relationship Id="rId25" Type="http://schemas.openxmlformats.org/officeDocument/2006/relationships/image" Target="../media/image150.wmf"/><Relationship Id="rId33" Type="http://schemas.openxmlformats.org/officeDocument/2006/relationships/image" Target="../media/image154.wmf"/><Relationship Id="rId38" Type="http://schemas.openxmlformats.org/officeDocument/2006/relationships/oleObject" Target="../embeddings/oleObject158.bin"/><Relationship Id="rId46" Type="http://schemas.openxmlformats.org/officeDocument/2006/relationships/image" Target="../media/image160.wmf"/><Relationship Id="rId59" Type="http://schemas.openxmlformats.org/officeDocument/2006/relationships/oleObject" Target="../embeddings/oleObject170.bin"/><Relationship Id="rId20" Type="http://schemas.openxmlformats.org/officeDocument/2006/relationships/oleObject" Target="../embeddings/oleObject149.bin"/><Relationship Id="rId41" Type="http://schemas.openxmlformats.org/officeDocument/2006/relationships/image" Target="../media/image158.wmf"/><Relationship Id="rId54" Type="http://schemas.openxmlformats.org/officeDocument/2006/relationships/image" Target="../media/image164.wmf"/><Relationship Id="rId62" Type="http://schemas.openxmlformats.org/officeDocument/2006/relationships/image" Target="../media/image167.wmf"/><Relationship Id="rId1" Type="http://schemas.openxmlformats.org/officeDocument/2006/relationships/slideLayout" Target="../slideLayouts/slideLayout2.xml"/><Relationship Id="rId6" Type="http://schemas.openxmlformats.org/officeDocument/2006/relationships/oleObject" Target="../embeddings/oleObject142.bin"/><Relationship Id="rId15" Type="http://schemas.openxmlformats.org/officeDocument/2006/relationships/image" Target="../media/image145.wmf"/><Relationship Id="rId23" Type="http://schemas.openxmlformats.org/officeDocument/2006/relationships/image" Target="../media/image149.wmf"/><Relationship Id="rId28" Type="http://schemas.openxmlformats.org/officeDocument/2006/relationships/oleObject" Target="../embeddings/oleObject153.bin"/><Relationship Id="rId36" Type="http://schemas.openxmlformats.org/officeDocument/2006/relationships/oleObject" Target="../embeddings/oleObject157.bin"/><Relationship Id="rId49" Type="http://schemas.openxmlformats.org/officeDocument/2006/relationships/oleObject" Target="../embeddings/oleObject164.bin"/><Relationship Id="rId57" Type="http://schemas.openxmlformats.org/officeDocument/2006/relationships/oleObject" Target="../embeddings/oleObject169.bin"/><Relationship Id="rId10" Type="http://schemas.openxmlformats.org/officeDocument/2006/relationships/oleObject" Target="../embeddings/oleObject144.bin"/><Relationship Id="rId31" Type="http://schemas.openxmlformats.org/officeDocument/2006/relationships/image" Target="../media/image153.wmf"/><Relationship Id="rId44" Type="http://schemas.openxmlformats.org/officeDocument/2006/relationships/image" Target="../media/image159.wmf"/><Relationship Id="rId52" Type="http://schemas.openxmlformats.org/officeDocument/2006/relationships/image" Target="../media/image163.wmf"/><Relationship Id="rId60" Type="http://schemas.openxmlformats.org/officeDocument/2006/relationships/image" Target="../media/image166.wmf"/><Relationship Id="rId4" Type="http://schemas.openxmlformats.org/officeDocument/2006/relationships/oleObject" Target="../embeddings/oleObject141.bin"/><Relationship Id="rId9" Type="http://schemas.openxmlformats.org/officeDocument/2006/relationships/image" Target="../media/image142.wmf"/></Relationships>
</file>

<file path=ppt/slides/_rels/slide18.xml.rels><?xml version="1.0" encoding="UTF-8" standalone="yes"?>
<Relationships xmlns="http://schemas.openxmlformats.org/package/2006/relationships"><Relationship Id="rId3" Type="http://schemas.openxmlformats.org/officeDocument/2006/relationships/image" Target="../media/image142.wmf"/><Relationship Id="rId2" Type="http://schemas.openxmlformats.org/officeDocument/2006/relationships/oleObject" Target="../embeddings/oleObject174.bin"/><Relationship Id="rId1" Type="http://schemas.openxmlformats.org/officeDocument/2006/relationships/slideLayout" Target="../slideLayouts/slideLayout2.xml"/><Relationship Id="rId5" Type="http://schemas.openxmlformats.org/officeDocument/2006/relationships/image" Target="../media/image143.wmf"/><Relationship Id="rId4" Type="http://schemas.openxmlformats.org/officeDocument/2006/relationships/oleObject" Target="../embeddings/oleObject175.bin"/></Relationships>
</file>

<file path=ppt/slides/_rels/slide19.xml.rels><?xml version="1.0" encoding="UTF-8" standalone="yes"?>
<Relationships xmlns="http://schemas.openxmlformats.org/package/2006/relationships"><Relationship Id="rId13" Type="http://schemas.openxmlformats.org/officeDocument/2006/relationships/oleObject" Target="../embeddings/oleObject69.bin"/><Relationship Id="rId18" Type="http://schemas.openxmlformats.org/officeDocument/2006/relationships/image" Target="../media/image70.wmf"/><Relationship Id="rId26" Type="http://schemas.openxmlformats.org/officeDocument/2006/relationships/image" Target="../media/image171.wmf"/><Relationship Id="rId39" Type="http://schemas.openxmlformats.org/officeDocument/2006/relationships/image" Target="../media/image177.wmf"/><Relationship Id="rId21" Type="http://schemas.openxmlformats.org/officeDocument/2006/relationships/oleObject" Target="../embeddings/oleObject181.bin"/><Relationship Id="rId34" Type="http://schemas.openxmlformats.org/officeDocument/2006/relationships/image" Target="../media/image175.wmf"/><Relationship Id="rId7" Type="http://schemas.openxmlformats.org/officeDocument/2006/relationships/oleObject" Target="../embeddings/oleObject178.bin"/><Relationship Id="rId2" Type="http://schemas.openxmlformats.org/officeDocument/2006/relationships/notesSlide" Target="../notesSlides/notesSlide8.xml"/><Relationship Id="rId16" Type="http://schemas.openxmlformats.org/officeDocument/2006/relationships/image" Target="../media/image69.wmf"/><Relationship Id="rId20" Type="http://schemas.openxmlformats.org/officeDocument/2006/relationships/oleObject" Target="../embeddings/oleObject180.bin"/><Relationship Id="rId29" Type="http://schemas.openxmlformats.org/officeDocument/2006/relationships/oleObject" Target="../embeddings/oleObject187.bin"/><Relationship Id="rId41" Type="http://schemas.openxmlformats.org/officeDocument/2006/relationships/image" Target="../media/image178.wmf"/><Relationship Id="rId1" Type="http://schemas.openxmlformats.org/officeDocument/2006/relationships/slideLayout" Target="../slideLayouts/slideLayout2.xml"/><Relationship Id="rId6" Type="http://schemas.openxmlformats.org/officeDocument/2006/relationships/image" Target="../media/image169.wmf"/><Relationship Id="rId11" Type="http://schemas.openxmlformats.org/officeDocument/2006/relationships/oleObject" Target="../embeddings/oleObject68.bin"/><Relationship Id="rId24" Type="http://schemas.openxmlformats.org/officeDocument/2006/relationships/oleObject" Target="../embeddings/oleObject184.bin"/><Relationship Id="rId32" Type="http://schemas.openxmlformats.org/officeDocument/2006/relationships/image" Target="../media/image174.wmf"/><Relationship Id="rId37" Type="http://schemas.openxmlformats.org/officeDocument/2006/relationships/hyperlink" Target="http://www.bcmath.ca/" TargetMode="External"/><Relationship Id="rId40" Type="http://schemas.openxmlformats.org/officeDocument/2006/relationships/oleObject" Target="../embeddings/oleObject192.bin"/><Relationship Id="rId5" Type="http://schemas.openxmlformats.org/officeDocument/2006/relationships/oleObject" Target="../embeddings/oleObject177.bin"/><Relationship Id="rId15" Type="http://schemas.openxmlformats.org/officeDocument/2006/relationships/oleObject" Target="../embeddings/oleObject70.bin"/><Relationship Id="rId23" Type="http://schemas.openxmlformats.org/officeDocument/2006/relationships/oleObject" Target="../embeddings/oleObject183.bin"/><Relationship Id="rId28" Type="http://schemas.openxmlformats.org/officeDocument/2006/relationships/image" Target="../media/image172.wmf"/><Relationship Id="rId36" Type="http://schemas.openxmlformats.org/officeDocument/2006/relationships/image" Target="../media/image176.wmf"/><Relationship Id="rId10" Type="http://schemas.openxmlformats.org/officeDocument/2006/relationships/image" Target="../media/image66.wmf"/><Relationship Id="rId19" Type="http://schemas.openxmlformats.org/officeDocument/2006/relationships/oleObject" Target="../embeddings/oleObject179.bin"/><Relationship Id="rId31" Type="http://schemas.openxmlformats.org/officeDocument/2006/relationships/oleObject" Target="../embeddings/oleObject188.bin"/><Relationship Id="rId4" Type="http://schemas.openxmlformats.org/officeDocument/2006/relationships/image" Target="../media/image168.wmf"/><Relationship Id="rId9" Type="http://schemas.openxmlformats.org/officeDocument/2006/relationships/oleObject" Target="../embeddings/oleObject67.bin"/><Relationship Id="rId14" Type="http://schemas.openxmlformats.org/officeDocument/2006/relationships/image" Target="../media/image68.wmf"/><Relationship Id="rId22" Type="http://schemas.openxmlformats.org/officeDocument/2006/relationships/oleObject" Target="../embeddings/oleObject182.bin"/><Relationship Id="rId27" Type="http://schemas.openxmlformats.org/officeDocument/2006/relationships/oleObject" Target="../embeddings/oleObject186.bin"/><Relationship Id="rId30" Type="http://schemas.openxmlformats.org/officeDocument/2006/relationships/image" Target="../media/image173.wmf"/><Relationship Id="rId35" Type="http://schemas.openxmlformats.org/officeDocument/2006/relationships/oleObject" Target="../embeddings/oleObject190.bin"/><Relationship Id="rId8" Type="http://schemas.openxmlformats.org/officeDocument/2006/relationships/image" Target="../media/image170.wmf"/><Relationship Id="rId3" Type="http://schemas.openxmlformats.org/officeDocument/2006/relationships/oleObject" Target="../embeddings/oleObject176.bin"/><Relationship Id="rId12" Type="http://schemas.openxmlformats.org/officeDocument/2006/relationships/image" Target="../media/image67.wmf"/><Relationship Id="rId17" Type="http://schemas.openxmlformats.org/officeDocument/2006/relationships/oleObject" Target="../embeddings/oleObject71.bin"/><Relationship Id="rId25" Type="http://schemas.openxmlformats.org/officeDocument/2006/relationships/oleObject" Target="../embeddings/oleObject185.bin"/><Relationship Id="rId33" Type="http://schemas.openxmlformats.org/officeDocument/2006/relationships/oleObject" Target="../embeddings/oleObject189.bin"/><Relationship Id="rId38" Type="http://schemas.openxmlformats.org/officeDocument/2006/relationships/oleObject" Target="../embeddings/oleObject191.bin"/></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2.wmf"/><Relationship Id="rId15" Type="http://schemas.openxmlformats.org/officeDocument/2006/relationships/image" Target="../media/image6.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2.wmf"/><Relationship Id="rId18" Type="http://schemas.openxmlformats.org/officeDocument/2006/relationships/oleObject" Target="../embeddings/oleObject15.bin"/><Relationship Id="rId26" Type="http://schemas.openxmlformats.org/officeDocument/2006/relationships/oleObject" Target="../embeddings/oleObject19.bin"/><Relationship Id="rId3" Type="http://schemas.openxmlformats.org/officeDocument/2006/relationships/image" Target="../media/image7.wmf"/><Relationship Id="rId21" Type="http://schemas.openxmlformats.org/officeDocument/2006/relationships/image" Target="../media/image16.wmf"/><Relationship Id="rId7" Type="http://schemas.openxmlformats.org/officeDocument/2006/relationships/image" Target="../media/image9.wmf"/><Relationship Id="rId12" Type="http://schemas.openxmlformats.org/officeDocument/2006/relationships/oleObject" Target="../embeddings/oleObject12.bin"/><Relationship Id="rId17" Type="http://schemas.openxmlformats.org/officeDocument/2006/relationships/image" Target="../media/image14.wmf"/><Relationship Id="rId25" Type="http://schemas.openxmlformats.org/officeDocument/2006/relationships/image" Target="../media/image18.wmf"/><Relationship Id="rId2" Type="http://schemas.openxmlformats.org/officeDocument/2006/relationships/oleObject" Target="../embeddings/oleObject7.bin"/><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1.wmf"/><Relationship Id="rId24" Type="http://schemas.openxmlformats.org/officeDocument/2006/relationships/oleObject" Target="../embeddings/oleObject18.bin"/><Relationship Id="rId5" Type="http://schemas.openxmlformats.org/officeDocument/2006/relationships/image" Target="../media/image8.wmf"/><Relationship Id="rId15" Type="http://schemas.openxmlformats.org/officeDocument/2006/relationships/image" Target="../media/image13.wmf"/><Relationship Id="rId23" Type="http://schemas.openxmlformats.org/officeDocument/2006/relationships/image" Target="../media/image17.wmf"/><Relationship Id="rId10" Type="http://schemas.openxmlformats.org/officeDocument/2006/relationships/oleObject" Target="../embeddings/oleObject11.bin"/><Relationship Id="rId19" Type="http://schemas.openxmlformats.org/officeDocument/2006/relationships/image" Target="../media/image15.wmf"/><Relationship Id="rId4" Type="http://schemas.openxmlformats.org/officeDocument/2006/relationships/oleObject" Target="../embeddings/oleObject8.bin"/><Relationship Id="rId9" Type="http://schemas.openxmlformats.org/officeDocument/2006/relationships/image" Target="../media/image10.wmf"/><Relationship Id="rId14" Type="http://schemas.openxmlformats.org/officeDocument/2006/relationships/oleObject" Target="../embeddings/oleObject13.bin"/><Relationship Id="rId22" Type="http://schemas.openxmlformats.org/officeDocument/2006/relationships/oleObject" Target="../embeddings/oleObject17.bin"/><Relationship Id="rId27" Type="http://schemas.openxmlformats.org/officeDocument/2006/relationships/image" Target="../media/image19.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2.wmf"/><Relationship Id="rId12" Type="http://schemas.openxmlformats.org/officeDocument/2006/relationships/oleObject" Target="../embeddings/oleObject25.bin"/><Relationship Id="rId17" Type="http://schemas.openxmlformats.org/officeDocument/2006/relationships/image" Target="../media/image27.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4.wmf"/><Relationship Id="rId5" Type="http://schemas.openxmlformats.org/officeDocument/2006/relationships/image" Target="../media/image21.wmf"/><Relationship Id="rId15" Type="http://schemas.openxmlformats.org/officeDocument/2006/relationships/image" Target="../media/image26.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3.wmf"/><Relationship Id="rId14" Type="http://schemas.openxmlformats.org/officeDocument/2006/relationships/oleObject" Target="../embeddings/oleObject26.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3.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30.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1.wmf"/><Relationship Id="rId14" Type="http://schemas.openxmlformats.org/officeDocument/2006/relationships/oleObject" Target="../embeddings/oleObject34.bin"/></Relationships>
</file>

<file path=ppt/slides/_rels/slide6.xml.rels><?xml version="1.0" encoding="UTF-8" standalone="yes"?>
<Relationships xmlns="http://schemas.openxmlformats.org/package/2006/relationships"><Relationship Id="rId13" Type="http://schemas.openxmlformats.org/officeDocument/2006/relationships/image" Target="../media/image40.wmf"/><Relationship Id="rId18" Type="http://schemas.openxmlformats.org/officeDocument/2006/relationships/oleObject" Target="../embeddings/oleObject43.bin"/><Relationship Id="rId26" Type="http://schemas.openxmlformats.org/officeDocument/2006/relationships/oleObject" Target="../embeddings/oleObject47.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40.bin"/><Relationship Id="rId17" Type="http://schemas.openxmlformats.org/officeDocument/2006/relationships/image" Target="../media/image42.wmf"/><Relationship Id="rId25" Type="http://schemas.openxmlformats.org/officeDocument/2006/relationships/image" Target="../media/image46.wmf"/><Relationship Id="rId33" Type="http://schemas.openxmlformats.org/officeDocument/2006/relationships/image" Target="../media/image50.wmf"/><Relationship Id="rId2" Type="http://schemas.openxmlformats.org/officeDocument/2006/relationships/oleObject" Target="../embeddings/oleObject35.bin"/><Relationship Id="rId16" Type="http://schemas.openxmlformats.org/officeDocument/2006/relationships/oleObject" Target="../embeddings/oleObject42.bin"/><Relationship Id="rId20" Type="http://schemas.openxmlformats.org/officeDocument/2006/relationships/oleObject" Target="../embeddings/oleObject44.bin"/><Relationship Id="rId29" Type="http://schemas.openxmlformats.org/officeDocument/2006/relationships/image" Target="../media/image48.wmf"/><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39.wmf"/><Relationship Id="rId24" Type="http://schemas.openxmlformats.org/officeDocument/2006/relationships/oleObject" Target="../embeddings/oleObject46.bin"/><Relationship Id="rId32" Type="http://schemas.openxmlformats.org/officeDocument/2006/relationships/oleObject" Target="../embeddings/oleObject50.bin"/><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28" Type="http://schemas.openxmlformats.org/officeDocument/2006/relationships/oleObject" Target="../embeddings/oleObject48.bin"/><Relationship Id="rId10" Type="http://schemas.openxmlformats.org/officeDocument/2006/relationships/oleObject" Target="../embeddings/oleObject39.bin"/><Relationship Id="rId19" Type="http://schemas.openxmlformats.org/officeDocument/2006/relationships/image" Target="../media/image43.wmf"/><Relationship Id="rId31" Type="http://schemas.openxmlformats.org/officeDocument/2006/relationships/image" Target="../media/image49.wmf"/><Relationship Id="rId4" Type="http://schemas.openxmlformats.org/officeDocument/2006/relationships/oleObject" Target="../embeddings/oleObject36.bin"/><Relationship Id="rId9" Type="http://schemas.openxmlformats.org/officeDocument/2006/relationships/image" Target="../media/image38.wmf"/><Relationship Id="rId14" Type="http://schemas.openxmlformats.org/officeDocument/2006/relationships/oleObject" Target="../embeddings/oleObject41.bin"/><Relationship Id="rId22" Type="http://schemas.openxmlformats.org/officeDocument/2006/relationships/oleObject" Target="../embeddings/oleObject45.bin"/><Relationship Id="rId27" Type="http://schemas.openxmlformats.org/officeDocument/2006/relationships/image" Target="../media/image47.wmf"/><Relationship Id="rId30" Type="http://schemas.openxmlformats.org/officeDocument/2006/relationships/oleObject" Target="../embeddings/oleObject49.bin"/><Relationship Id="rId8" Type="http://schemas.openxmlformats.org/officeDocument/2006/relationships/oleObject" Target="../embeddings/oleObject3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5.wmf"/><Relationship Id="rId18" Type="http://schemas.openxmlformats.org/officeDocument/2006/relationships/oleObject" Target="../embeddings/oleObject58.bin"/><Relationship Id="rId26" Type="http://schemas.openxmlformats.org/officeDocument/2006/relationships/image" Target="../media/image61.wmf"/><Relationship Id="rId3" Type="http://schemas.openxmlformats.org/officeDocument/2006/relationships/image" Target="../media/image33.png"/><Relationship Id="rId21" Type="http://schemas.openxmlformats.org/officeDocument/2006/relationships/image" Target="../media/image59.wmf"/><Relationship Id="rId7" Type="http://schemas.openxmlformats.org/officeDocument/2006/relationships/image" Target="../media/image52.wmf"/><Relationship Id="rId12" Type="http://schemas.openxmlformats.org/officeDocument/2006/relationships/oleObject" Target="../embeddings/oleObject55.bin"/><Relationship Id="rId17" Type="http://schemas.openxmlformats.org/officeDocument/2006/relationships/image" Target="../media/image57.wmf"/><Relationship Id="rId25" Type="http://schemas.openxmlformats.org/officeDocument/2006/relationships/oleObject" Target="../embeddings/oleObject62.bin"/><Relationship Id="rId16" Type="http://schemas.openxmlformats.org/officeDocument/2006/relationships/oleObject" Target="../embeddings/oleObject57.bin"/><Relationship Id="rId20" Type="http://schemas.openxmlformats.org/officeDocument/2006/relationships/oleObject" Target="../embeddings/oleObject59.bin"/><Relationship Id="rId29"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54.wmf"/><Relationship Id="rId24" Type="http://schemas.openxmlformats.org/officeDocument/2006/relationships/image" Target="../media/image60.wmf"/><Relationship Id="rId32" Type="http://schemas.openxmlformats.org/officeDocument/2006/relationships/image" Target="../media/image64.wmf"/><Relationship Id="rId5" Type="http://schemas.openxmlformats.org/officeDocument/2006/relationships/image" Target="../media/image51.wmf"/><Relationship Id="rId15" Type="http://schemas.openxmlformats.org/officeDocument/2006/relationships/image" Target="../media/image56.wmf"/><Relationship Id="rId23" Type="http://schemas.openxmlformats.org/officeDocument/2006/relationships/oleObject" Target="../embeddings/oleObject61.bin"/><Relationship Id="rId28" Type="http://schemas.openxmlformats.org/officeDocument/2006/relationships/image" Target="../media/image62.wmf"/><Relationship Id="rId10" Type="http://schemas.openxmlformats.org/officeDocument/2006/relationships/oleObject" Target="../embeddings/oleObject54.bin"/><Relationship Id="rId19" Type="http://schemas.openxmlformats.org/officeDocument/2006/relationships/image" Target="../media/image58.wmf"/><Relationship Id="rId31" Type="http://schemas.openxmlformats.org/officeDocument/2006/relationships/oleObject" Target="../embeddings/oleObject65.bin"/><Relationship Id="rId4" Type="http://schemas.openxmlformats.org/officeDocument/2006/relationships/oleObject" Target="../embeddings/oleObject51.bin"/><Relationship Id="rId9" Type="http://schemas.openxmlformats.org/officeDocument/2006/relationships/image" Target="../media/image53.wmf"/><Relationship Id="rId14" Type="http://schemas.openxmlformats.org/officeDocument/2006/relationships/oleObject" Target="../embeddings/oleObject56.bin"/><Relationship Id="rId22" Type="http://schemas.openxmlformats.org/officeDocument/2006/relationships/oleObject" Target="../embeddings/oleObject60.bin"/><Relationship Id="rId27" Type="http://schemas.openxmlformats.org/officeDocument/2006/relationships/oleObject" Target="../embeddings/oleObject63.bin"/><Relationship Id="rId30" Type="http://schemas.openxmlformats.org/officeDocument/2006/relationships/image" Target="../media/image63.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9.bin"/><Relationship Id="rId13" Type="http://schemas.openxmlformats.org/officeDocument/2006/relationships/image" Target="../media/image70.wmf"/><Relationship Id="rId3" Type="http://schemas.openxmlformats.org/officeDocument/2006/relationships/image" Target="../media/image65.wmf"/><Relationship Id="rId7" Type="http://schemas.openxmlformats.org/officeDocument/2006/relationships/image" Target="../media/image67.wmf"/><Relationship Id="rId12" Type="http://schemas.openxmlformats.org/officeDocument/2006/relationships/oleObject" Target="../embeddings/oleObject71.bin"/><Relationship Id="rId17" Type="http://schemas.openxmlformats.org/officeDocument/2006/relationships/image" Target="../media/image72.wmf"/><Relationship Id="rId2" Type="http://schemas.openxmlformats.org/officeDocument/2006/relationships/oleObject" Target="../embeddings/oleObject66.bin"/><Relationship Id="rId16"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69.wmf"/><Relationship Id="rId5" Type="http://schemas.openxmlformats.org/officeDocument/2006/relationships/image" Target="../media/image66.wmf"/><Relationship Id="rId15" Type="http://schemas.openxmlformats.org/officeDocument/2006/relationships/image" Target="../media/image71.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68.wmf"/><Relationship Id="rId14" Type="http://schemas.openxmlformats.org/officeDocument/2006/relationships/oleObject" Target="../embeddings/oleObject72.bin"/></Relationships>
</file>

<file path=ppt/slides/_rels/slide9.x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oleObject" Target="../embeddings/oleObject79.bin"/><Relationship Id="rId18" Type="http://schemas.openxmlformats.org/officeDocument/2006/relationships/image" Target="../media/image80.wmf"/><Relationship Id="rId3" Type="http://schemas.openxmlformats.org/officeDocument/2006/relationships/oleObject" Target="../embeddings/oleObject74.bin"/><Relationship Id="rId21" Type="http://schemas.openxmlformats.org/officeDocument/2006/relationships/oleObject" Target="../embeddings/oleObject83.bin"/><Relationship Id="rId7" Type="http://schemas.openxmlformats.org/officeDocument/2006/relationships/oleObject" Target="../embeddings/oleObject76.bin"/><Relationship Id="rId12" Type="http://schemas.openxmlformats.org/officeDocument/2006/relationships/image" Target="../media/image77.wmf"/><Relationship Id="rId17" Type="http://schemas.openxmlformats.org/officeDocument/2006/relationships/oleObject" Target="../embeddings/oleObject81.bin"/><Relationship Id="rId2" Type="http://schemas.openxmlformats.org/officeDocument/2006/relationships/image" Target="../media/image73.png"/><Relationship Id="rId16" Type="http://schemas.openxmlformats.org/officeDocument/2006/relationships/image" Target="../media/image79.wmf"/><Relationship Id="rId20" Type="http://schemas.openxmlformats.org/officeDocument/2006/relationships/image" Target="../media/image81.wmf"/><Relationship Id="rId1" Type="http://schemas.openxmlformats.org/officeDocument/2006/relationships/slideLayout" Target="../slideLayouts/slideLayout2.xml"/><Relationship Id="rId6" Type="http://schemas.openxmlformats.org/officeDocument/2006/relationships/image" Target="../media/image74.wmf"/><Relationship Id="rId11" Type="http://schemas.openxmlformats.org/officeDocument/2006/relationships/oleObject" Target="../embeddings/oleObject78.bin"/><Relationship Id="rId5" Type="http://schemas.openxmlformats.org/officeDocument/2006/relationships/oleObject" Target="../embeddings/oleObject75.bin"/><Relationship Id="rId15" Type="http://schemas.openxmlformats.org/officeDocument/2006/relationships/oleObject" Target="../embeddings/oleObject80.bin"/><Relationship Id="rId10" Type="http://schemas.openxmlformats.org/officeDocument/2006/relationships/image" Target="../media/image76.wmf"/><Relationship Id="rId19" Type="http://schemas.openxmlformats.org/officeDocument/2006/relationships/oleObject" Target="../embeddings/oleObject82.bin"/><Relationship Id="rId4" Type="http://schemas.openxmlformats.org/officeDocument/2006/relationships/image" Target="../media/image73.wmf"/><Relationship Id="rId9" Type="http://schemas.openxmlformats.org/officeDocument/2006/relationships/oleObject" Target="../embeddings/oleObject77.bin"/><Relationship Id="rId14" Type="http://schemas.openxmlformats.org/officeDocument/2006/relationships/image" Target="../media/image78.wmf"/><Relationship Id="rId22" Type="http://schemas.openxmlformats.org/officeDocument/2006/relationships/image" Target="../media/image8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a:t>Section 1.6 </a:t>
            </a:r>
            <a:br>
              <a:rPr lang="en-CA" dirty="0"/>
            </a:br>
            <a:r>
              <a:rPr lang="en-CA" dirty="0"/>
              <a:t>Transformations with </a:t>
            </a:r>
            <a:br>
              <a:rPr lang="en-CA" dirty="0"/>
            </a:br>
            <a:r>
              <a:rPr lang="en-CA" dirty="0"/>
              <a:t>Inverse Reflections </a:t>
            </a:r>
          </a:p>
        </p:txBody>
      </p:sp>
      <p:sp>
        <p:nvSpPr>
          <p:cNvPr id="3" name="Subtitle 2"/>
          <p:cNvSpPr>
            <a:spLocks noGrp="1"/>
          </p:cNvSpPr>
          <p:nvPr>
            <p:ph type="subTitle" idx="1"/>
          </p:nvPr>
        </p:nvSpPr>
        <p:spPr/>
        <p:txBody>
          <a:bodyPr/>
          <a:lstStyle/>
          <a:p>
            <a:endParaRPr lang="en-CA" dirty="0"/>
          </a:p>
        </p:txBody>
      </p:sp>
    </p:spTree>
    <p:extLst>
      <p:ext uri="{BB962C8B-B14F-4D97-AF65-F5344CB8AC3E}">
        <p14:creationId xmlns:p14="http://schemas.microsoft.com/office/powerpoint/2010/main" val="1254527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520ECBA8-4FF4-D384-7E50-A66B5843D088}"/>
                  </a:ext>
                </a:extLst>
              </p:cNvPr>
              <p:cNvSpPr txBox="1">
                <a:spLocks/>
              </p:cNvSpPr>
              <p:nvPr/>
            </p:nvSpPr>
            <p:spPr>
              <a:xfrm>
                <a:off x="348342" y="241662"/>
                <a:ext cx="11218471" cy="149134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US" dirty="0"/>
                  <a:t>Ex:  Indicate the transformation shown in the equation below</a:t>
                </a:r>
              </a:p>
              <a:p>
                <a:pPr marL="0" indent="0">
                  <a:buFont typeface="Wingdings"/>
                  <a:buNone/>
                </a:pPr>
                <a:r>
                  <a:rPr lang="en-US" dirty="0"/>
                  <a:t>b) If the coordinate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𝑎</m:t>
                    </m:r>
                    <m:r>
                      <a:rPr lang="en-US" i="1" dirty="0" smtClean="0">
                        <a:latin typeface="Cambria Math" panose="02040503050406030204" pitchFamily="18" charset="0"/>
                      </a:rPr>
                      <m:t>, </m:t>
                    </m:r>
                    <m:r>
                      <a:rPr lang="en-US" i="1" dirty="0" smtClean="0">
                        <a:latin typeface="Cambria Math" panose="02040503050406030204" pitchFamily="18" charset="0"/>
                      </a:rPr>
                      <m:t>𝑏</m:t>
                    </m:r>
                    <m:r>
                      <a:rPr lang="en-US" i="1" dirty="0" smtClean="0">
                        <a:latin typeface="Cambria Math" panose="02040503050406030204" pitchFamily="18" charset="0"/>
                      </a:rPr>
                      <m:t>)</m:t>
                    </m:r>
                  </m:oMath>
                </a14:m>
                <a:r>
                  <a:rPr lang="en-US" dirty="0"/>
                  <a:t> is on the left function, what will this coordinate become on the right function? </a:t>
                </a:r>
              </a:p>
            </p:txBody>
          </p:sp>
        </mc:Choice>
        <mc:Fallback xmlns="">
          <p:sp>
            <p:nvSpPr>
              <p:cNvPr id="6" name="Content Placeholder 2">
                <a:extLst>
                  <a:ext uri="{FF2B5EF4-FFF2-40B4-BE49-F238E27FC236}">
                    <a16:creationId xmlns:a16="http://schemas.microsoft.com/office/drawing/2014/main" id="{520ECBA8-4FF4-D384-7E50-A66B5843D088}"/>
                  </a:ext>
                </a:extLst>
              </p:cNvPr>
              <p:cNvSpPr txBox="1">
                <a:spLocks noRot="1" noChangeAspect="1" noMove="1" noResize="1" noEditPoints="1" noAdjustHandles="1" noChangeArrowheads="1" noChangeShapeType="1" noTextEdit="1"/>
              </p:cNvSpPr>
              <p:nvPr/>
            </p:nvSpPr>
            <p:spPr>
              <a:xfrm>
                <a:off x="348342" y="241662"/>
                <a:ext cx="11218471" cy="1491344"/>
              </a:xfrm>
              <a:prstGeom prst="rect">
                <a:avLst/>
              </a:prstGeom>
              <a:blipFill>
                <a:blip r:embed="rId2"/>
                <a:stretch>
                  <a:fillRect l="-815" t="-3279"/>
                </a:stretch>
              </a:blipFill>
            </p:spPr>
            <p:txBody>
              <a:bodyPr/>
              <a:lstStyle/>
              <a:p>
                <a:r>
                  <a:rPr lang="en-US">
                    <a:noFill/>
                  </a:rPr>
                  <a:t> </a:t>
                </a:r>
              </a:p>
            </p:txBody>
          </p:sp>
        </mc:Fallback>
      </mc:AlternateContent>
      <p:graphicFrame>
        <p:nvGraphicFramePr>
          <p:cNvPr id="7" name="Object 6">
            <a:extLst>
              <a:ext uri="{FF2B5EF4-FFF2-40B4-BE49-F238E27FC236}">
                <a16:creationId xmlns:a16="http://schemas.microsoft.com/office/drawing/2014/main" id="{C0E8C16B-A487-ACE1-63A6-C08A6F3576AC}"/>
              </a:ext>
            </a:extLst>
          </p:cNvPr>
          <p:cNvGraphicFramePr>
            <a:graphicFrameLocks noChangeAspect="1"/>
          </p:cNvGraphicFramePr>
          <p:nvPr>
            <p:extLst>
              <p:ext uri="{D42A27DB-BD31-4B8C-83A1-F6EECF244321}">
                <p14:modId xmlns:p14="http://schemas.microsoft.com/office/powerpoint/2010/main" val="2418544665"/>
              </p:ext>
            </p:extLst>
          </p:nvPr>
        </p:nvGraphicFramePr>
        <p:xfrm>
          <a:off x="747229" y="1428474"/>
          <a:ext cx="8196263" cy="1260475"/>
        </p:xfrm>
        <a:graphic>
          <a:graphicData uri="http://schemas.openxmlformats.org/presentationml/2006/ole">
            <mc:AlternateContent xmlns:mc="http://schemas.openxmlformats.org/markup-compatibility/2006">
              <mc:Choice xmlns:v="urn:schemas-microsoft-com:vml" Requires="v">
                <p:oleObj name="Equation" r:id="rId3" imgW="2565360" imgH="393480" progId="Equation.DSMT4">
                  <p:embed/>
                </p:oleObj>
              </mc:Choice>
              <mc:Fallback>
                <p:oleObj name="Equation" r:id="rId3" imgW="2565360" imgH="393480" progId="Equation.DSMT4">
                  <p:embed/>
                  <p:pic>
                    <p:nvPicPr>
                      <p:cNvPr id="7" name="Object 6">
                        <a:extLst>
                          <a:ext uri="{FF2B5EF4-FFF2-40B4-BE49-F238E27FC236}">
                            <a16:creationId xmlns:a16="http://schemas.microsoft.com/office/drawing/2014/main" id="{C0E8C16B-A487-ACE1-63A6-C08A6F3576AC}"/>
                          </a:ext>
                        </a:extLst>
                      </p:cNvPr>
                      <p:cNvPicPr/>
                      <p:nvPr/>
                    </p:nvPicPr>
                    <p:blipFill>
                      <a:blip r:embed="rId4"/>
                      <a:stretch>
                        <a:fillRect/>
                      </a:stretch>
                    </p:blipFill>
                    <p:spPr>
                      <a:xfrm>
                        <a:off x="747229" y="1428474"/>
                        <a:ext cx="8196263" cy="12604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7B266F7C-119A-C4FA-DFA9-D2A4942C0614}"/>
              </a:ext>
            </a:extLst>
          </p:cNvPr>
          <p:cNvSpPr txBox="1">
            <a:spLocks noChangeArrowheads="1"/>
          </p:cNvSpPr>
          <p:nvPr/>
        </p:nvSpPr>
        <p:spPr bwMode="auto">
          <a:xfrm>
            <a:off x="7585493" y="2419767"/>
            <a:ext cx="460650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Here are the key steps</a:t>
            </a:r>
          </a:p>
          <a:p>
            <a:pPr marL="342900" indent="-342900" algn="ctr" eaLnBrk="1" hangingPunct="1">
              <a:buAutoNum type="arabicPeriod"/>
            </a:pPr>
            <a:r>
              <a:rPr lang="en-US" dirty="0">
                <a:solidFill>
                  <a:srgbClr val="FF0000"/>
                </a:solidFill>
              </a:rPr>
              <a:t>Convert the original function to y=f(x)</a:t>
            </a:r>
          </a:p>
          <a:p>
            <a:pPr marL="342900" indent="-342900" algn="ctr" eaLnBrk="1" hangingPunct="1">
              <a:buAutoNum type="arabicPeriod"/>
            </a:pPr>
            <a:r>
              <a:rPr lang="en-US" dirty="0">
                <a:solidFill>
                  <a:srgbClr val="FF0000"/>
                </a:solidFill>
              </a:rPr>
              <a:t>Do the inverse transformation</a:t>
            </a:r>
          </a:p>
          <a:p>
            <a:pPr marL="342900" indent="-342900" algn="ctr" eaLnBrk="1" hangingPunct="1">
              <a:buAutoNum type="arabicPeriod"/>
            </a:pPr>
            <a:r>
              <a:rPr lang="en-US" dirty="0">
                <a:solidFill>
                  <a:srgbClr val="FF0000"/>
                </a:solidFill>
              </a:rPr>
              <a:t>Convert the inverse function to end equation on the right</a:t>
            </a:r>
            <a:endParaRPr lang="en-CA" dirty="0">
              <a:solidFill>
                <a:srgbClr val="FF0000"/>
              </a:solidFill>
            </a:endParaRPr>
          </a:p>
        </p:txBody>
      </p:sp>
      <p:cxnSp>
        <p:nvCxnSpPr>
          <p:cNvPr id="9" name="Straight Arrow Connector 8">
            <a:extLst>
              <a:ext uri="{FF2B5EF4-FFF2-40B4-BE49-F238E27FC236}">
                <a16:creationId xmlns:a16="http://schemas.microsoft.com/office/drawing/2014/main" id="{4B8F598E-B3E3-E92C-101B-2F5263D1C1AA}"/>
              </a:ext>
            </a:extLst>
          </p:cNvPr>
          <p:cNvCxnSpPr>
            <a:cxnSpLocks/>
          </p:cNvCxnSpPr>
          <p:nvPr/>
        </p:nvCxnSpPr>
        <p:spPr>
          <a:xfrm>
            <a:off x="2176954" y="2539544"/>
            <a:ext cx="0" cy="886823"/>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10" name="Object 9">
            <a:extLst>
              <a:ext uri="{FF2B5EF4-FFF2-40B4-BE49-F238E27FC236}">
                <a16:creationId xmlns:a16="http://schemas.microsoft.com/office/drawing/2014/main" id="{8742B7F0-8B5D-1725-E375-17BAA0B66DA9}"/>
              </a:ext>
            </a:extLst>
          </p:cNvPr>
          <p:cNvGraphicFramePr>
            <a:graphicFrameLocks noChangeAspect="1"/>
          </p:cNvGraphicFramePr>
          <p:nvPr>
            <p:extLst>
              <p:ext uri="{D42A27DB-BD31-4B8C-83A1-F6EECF244321}">
                <p14:modId xmlns:p14="http://schemas.microsoft.com/office/powerpoint/2010/main" val="2914558642"/>
              </p:ext>
            </p:extLst>
          </p:nvPr>
        </p:nvGraphicFramePr>
        <p:xfrm>
          <a:off x="1367917" y="3357839"/>
          <a:ext cx="1947863" cy="811213"/>
        </p:xfrm>
        <a:graphic>
          <a:graphicData uri="http://schemas.openxmlformats.org/presentationml/2006/ole">
            <mc:AlternateContent xmlns:mc="http://schemas.openxmlformats.org/markup-compatibility/2006">
              <mc:Choice xmlns:v="urn:schemas-microsoft-com:vml" Requires="v">
                <p:oleObj name="Equation" r:id="rId5" imgW="609480" imgH="253800" progId="Equation.DSMT4">
                  <p:embed/>
                </p:oleObj>
              </mc:Choice>
              <mc:Fallback>
                <p:oleObj name="Equation" r:id="rId5" imgW="609480" imgH="253800" progId="Equation.DSMT4">
                  <p:embed/>
                  <p:pic>
                    <p:nvPicPr>
                      <p:cNvPr id="10" name="Object 9">
                        <a:extLst>
                          <a:ext uri="{FF2B5EF4-FFF2-40B4-BE49-F238E27FC236}">
                            <a16:creationId xmlns:a16="http://schemas.microsoft.com/office/drawing/2014/main" id="{8742B7F0-8B5D-1725-E375-17BAA0B66DA9}"/>
                          </a:ext>
                        </a:extLst>
                      </p:cNvPr>
                      <p:cNvPicPr/>
                      <p:nvPr/>
                    </p:nvPicPr>
                    <p:blipFill>
                      <a:blip r:embed="rId6"/>
                      <a:stretch>
                        <a:fillRect/>
                      </a:stretch>
                    </p:blipFill>
                    <p:spPr>
                      <a:xfrm>
                        <a:off x="1367917" y="3357839"/>
                        <a:ext cx="1947863" cy="811213"/>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2BD2E657-A7CE-1698-1A5F-4C8A1BF69C70}"/>
              </a:ext>
            </a:extLst>
          </p:cNvPr>
          <p:cNvSpPr txBox="1">
            <a:spLocks noChangeArrowheads="1"/>
          </p:cNvSpPr>
          <p:nvPr/>
        </p:nvSpPr>
        <p:spPr bwMode="auto">
          <a:xfrm>
            <a:off x="38995" y="4124032"/>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1. DOWN 4</a:t>
            </a:r>
            <a:endParaRPr lang="en-CA" sz="2400" i="1" dirty="0">
              <a:solidFill>
                <a:srgbClr val="FF0000"/>
              </a:solidFill>
            </a:endParaRPr>
          </a:p>
        </p:txBody>
      </p:sp>
      <p:graphicFrame>
        <p:nvGraphicFramePr>
          <p:cNvPr id="12" name="Object 11">
            <a:extLst>
              <a:ext uri="{FF2B5EF4-FFF2-40B4-BE49-F238E27FC236}">
                <a16:creationId xmlns:a16="http://schemas.microsoft.com/office/drawing/2014/main" id="{28E3E116-E487-BAD8-AAB8-CDF1E0E82CAD}"/>
              </a:ext>
            </a:extLst>
          </p:cNvPr>
          <p:cNvGraphicFramePr>
            <a:graphicFrameLocks noChangeAspect="1"/>
          </p:cNvGraphicFramePr>
          <p:nvPr>
            <p:extLst>
              <p:ext uri="{D42A27DB-BD31-4B8C-83A1-F6EECF244321}">
                <p14:modId xmlns:p14="http://schemas.microsoft.com/office/powerpoint/2010/main" val="659631455"/>
              </p:ext>
            </p:extLst>
          </p:nvPr>
        </p:nvGraphicFramePr>
        <p:xfrm>
          <a:off x="2341848" y="4089540"/>
          <a:ext cx="1360487" cy="592138"/>
        </p:xfrm>
        <a:graphic>
          <a:graphicData uri="http://schemas.openxmlformats.org/presentationml/2006/ole">
            <mc:AlternateContent xmlns:mc="http://schemas.openxmlformats.org/markup-compatibility/2006">
              <mc:Choice xmlns:v="urn:schemas-microsoft-com:vml" Requires="v">
                <p:oleObj name="Equation" r:id="rId7" imgW="583920" imgH="253800" progId="Equation.DSMT4">
                  <p:embed/>
                </p:oleObj>
              </mc:Choice>
              <mc:Fallback>
                <p:oleObj name="Equation" r:id="rId7" imgW="583920" imgH="253800" progId="Equation.DSMT4">
                  <p:embed/>
                  <p:pic>
                    <p:nvPicPr>
                      <p:cNvPr id="12" name="Object 11">
                        <a:extLst>
                          <a:ext uri="{FF2B5EF4-FFF2-40B4-BE49-F238E27FC236}">
                            <a16:creationId xmlns:a16="http://schemas.microsoft.com/office/drawing/2014/main" id="{28E3E116-E487-BAD8-AAB8-CDF1E0E82CAD}"/>
                          </a:ext>
                        </a:extLst>
                      </p:cNvPr>
                      <p:cNvPicPr/>
                      <p:nvPr/>
                    </p:nvPicPr>
                    <p:blipFill>
                      <a:blip r:embed="rId8"/>
                      <a:stretch>
                        <a:fillRect/>
                      </a:stretch>
                    </p:blipFill>
                    <p:spPr>
                      <a:xfrm>
                        <a:off x="2341848" y="4089540"/>
                        <a:ext cx="1360487" cy="5921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CA95ABF3-1941-6F74-566C-0E61D4AE2B2D}"/>
              </a:ext>
            </a:extLst>
          </p:cNvPr>
          <p:cNvSpPr txBox="1">
            <a:spLocks noChangeArrowheads="1"/>
          </p:cNvSpPr>
          <p:nvPr/>
        </p:nvSpPr>
        <p:spPr bwMode="auto">
          <a:xfrm>
            <a:off x="38995" y="4649568"/>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2. VC by 2/3</a:t>
            </a:r>
            <a:endParaRPr lang="en-CA" sz="2400" i="1" dirty="0">
              <a:solidFill>
                <a:srgbClr val="FF0000"/>
              </a:solidFill>
            </a:endParaRPr>
          </a:p>
        </p:txBody>
      </p:sp>
      <p:graphicFrame>
        <p:nvGraphicFramePr>
          <p:cNvPr id="15" name="Object 14">
            <a:extLst>
              <a:ext uri="{FF2B5EF4-FFF2-40B4-BE49-F238E27FC236}">
                <a16:creationId xmlns:a16="http://schemas.microsoft.com/office/drawing/2014/main" id="{34342615-CB43-D770-D988-A35073E7D2C3}"/>
              </a:ext>
            </a:extLst>
          </p:cNvPr>
          <p:cNvGraphicFramePr>
            <a:graphicFrameLocks noChangeAspect="1"/>
          </p:cNvGraphicFramePr>
          <p:nvPr>
            <p:extLst>
              <p:ext uri="{D42A27DB-BD31-4B8C-83A1-F6EECF244321}">
                <p14:modId xmlns:p14="http://schemas.microsoft.com/office/powerpoint/2010/main" val="2838204293"/>
              </p:ext>
            </p:extLst>
          </p:nvPr>
        </p:nvGraphicFramePr>
        <p:xfrm>
          <a:off x="2295913" y="4569484"/>
          <a:ext cx="1684338" cy="1006475"/>
        </p:xfrm>
        <a:graphic>
          <a:graphicData uri="http://schemas.openxmlformats.org/presentationml/2006/ole">
            <mc:AlternateContent xmlns:mc="http://schemas.openxmlformats.org/markup-compatibility/2006">
              <mc:Choice xmlns:v="urn:schemas-microsoft-com:vml" Requires="v">
                <p:oleObj name="Equation" r:id="rId9" imgW="723600" imgH="431640" progId="Equation.DSMT4">
                  <p:embed/>
                </p:oleObj>
              </mc:Choice>
              <mc:Fallback>
                <p:oleObj name="Equation" r:id="rId9" imgW="723600" imgH="431640" progId="Equation.DSMT4">
                  <p:embed/>
                  <p:pic>
                    <p:nvPicPr>
                      <p:cNvPr id="15" name="Object 14">
                        <a:extLst>
                          <a:ext uri="{FF2B5EF4-FFF2-40B4-BE49-F238E27FC236}">
                            <a16:creationId xmlns:a16="http://schemas.microsoft.com/office/drawing/2014/main" id="{34342615-CB43-D770-D988-A35073E7D2C3}"/>
                          </a:ext>
                        </a:extLst>
                      </p:cNvPr>
                      <p:cNvPicPr/>
                      <p:nvPr/>
                    </p:nvPicPr>
                    <p:blipFill>
                      <a:blip r:embed="rId10"/>
                      <a:stretch>
                        <a:fillRect/>
                      </a:stretch>
                    </p:blipFill>
                    <p:spPr>
                      <a:xfrm>
                        <a:off x="2295913" y="4569484"/>
                        <a:ext cx="1684338" cy="1006475"/>
                      </a:xfrm>
                      <a:prstGeom prst="rect">
                        <a:avLst/>
                      </a:prstGeom>
                    </p:spPr>
                  </p:pic>
                </p:oleObj>
              </mc:Fallback>
            </mc:AlternateContent>
          </a:graphicData>
        </a:graphic>
      </p:graphicFrame>
      <p:sp>
        <p:nvSpPr>
          <p:cNvPr id="16" name="TextBox 15">
            <a:extLst>
              <a:ext uri="{FF2B5EF4-FFF2-40B4-BE49-F238E27FC236}">
                <a16:creationId xmlns:a16="http://schemas.microsoft.com/office/drawing/2014/main" id="{77A85637-A263-3EDF-9F70-C0CE53FE9B8B}"/>
              </a:ext>
            </a:extLst>
          </p:cNvPr>
          <p:cNvSpPr txBox="1">
            <a:spLocks noChangeArrowheads="1"/>
          </p:cNvSpPr>
          <p:nvPr/>
        </p:nvSpPr>
        <p:spPr bwMode="auto">
          <a:xfrm>
            <a:off x="42309" y="5487771"/>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3. HC by 1/2</a:t>
            </a:r>
            <a:endParaRPr lang="en-CA" sz="2400" i="1" dirty="0">
              <a:solidFill>
                <a:srgbClr val="FF0000"/>
              </a:solidFill>
            </a:endParaRPr>
          </a:p>
        </p:txBody>
      </p:sp>
      <p:graphicFrame>
        <p:nvGraphicFramePr>
          <p:cNvPr id="17" name="Object 16">
            <a:extLst>
              <a:ext uri="{FF2B5EF4-FFF2-40B4-BE49-F238E27FC236}">
                <a16:creationId xmlns:a16="http://schemas.microsoft.com/office/drawing/2014/main" id="{00C43A58-9BFA-D50A-2F66-5D0715F44910}"/>
              </a:ext>
            </a:extLst>
          </p:cNvPr>
          <p:cNvGraphicFramePr>
            <a:graphicFrameLocks noChangeAspect="1"/>
          </p:cNvGraphicFramePr>
          <p:nvPr>
            <p:extLst>
              <p:ext uri="{D42A27DB-BD31-4B8C-83A1-F6EECF244321}">
                <p14:modId xmlns:p14="http://schemas.microsoft.com/office/powerpoint/2010/main" val="3364897944"/>
              </p:ext>
            </p:extLst>
          </p:nvPr>
        </p:nvGraphicFramePr>
        <p:xfrm>
          <a:off x="2250669" y="5524095"/>
          <a:ext cx="1774825" cy="1006475"/>
        </p:xfrm>
        <a:graphic>
          <a:graphicData uri="http://schemas.openxmlformats.org/presentationml/2006/ole">
            <mc:AlternateContent xmlns:mc="http://schemas.openxmlformats.org/markup-compatibility/2006">
              <mc:Choice xmlns:v="urn:schemas-microsoft-com:vml" Requires="v">
                <p:oleObj name="Equation" r:id="rId11" imgW="761760" imgH="431640" progId="Equation.DSMT4">
                  <p:embed/>
                </p:oleObj>
              </mc:Choice>
              <mc:Fallback>
                <p:oleObj name="Equation" r:id="rId11" imgW="761760" imgH="431640" progId="Equation.DSMT4">
                  <p:embed/>
                  <p:pic>
                    <p:nvPicPr>
                      <p:cNvPr id="17" name="Object 16">
                        <a:extLst>
                          <a:ext uri="{FF2B5EF4-FFF2-40B4-BE49-F238E27FC236}">
                            <a16:creationId xmlns:a16="http://schemas.microsoft.com/office/drawing/2014/main" id="{00C43A58-9BFA-D50A-2F66-5D0715F44910}"/>
                          </a:ext>
                        </a:extLst>
                      </p:cNvPr>
                      <p:cNvPicPr/>
                      <p:nvPr/>
                    </p:nvPicPr>
                    <p:blipFill>
                      <a:blip r:embed="rId12"/>
                      <a:stretch>
                        <a:fillRect/>
                      </a:stretch>
                    </p:blipFill>
                    <p:spPr>
                      <a:xfrm>
                        <a:off x="2250669" y="5524095"/>
                        <a:ext cx="1774825" cy="1006475"/>
                      </a:xfrm>
                      <a:prstGeom prst="rect">
                        <a:avLst/>
                      </a:prstGeom>
                    </p:spPr>
                  </p:pic>
                </p:oleObj>
              </mc:Fallback>
            </mc:AlternateContent>
          </a:graphicData>
        </a:graphic>
      </p:graphicFrame>
      <p:sp>
        <p:nvSpPr>
          <p:cNvPr id="18" name="TextBox 17">
            <a:extLst>
              <a:ext uri="{FF2B5EF4-FFF2-40B4-BE49-F238E27FC236}">
                <a16:creationId xmlns:a16="http://schemas.microsoft.com/office/drawing/2014/main" id="{2D3A3183-C29E-8B10-9031-727F333E30C6}"/>
              </a:ext>
            </a:extLst>
          </p:cNvPr>
          <p:cNvSpPr txBox="1">
            <a:spLocks noChangeArrowheads="1"/>
          </p:cNvSpPr>
          <p:nvPr/>
        </p:nvSpPr>
        <p:spPr bwMode="auto">
          <a:xfrm>
            <a:off x="-93586" y="6105229"/>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4.  3 LEFT </a:t>
            </a:r>
            <a:endParaRPr lang="en-CA" sz="2400" i="1" dirty="0">
              <a:solidFill>
                <a:srgbClr val="FF0000"/>
              </a:solidFill>
            </a:endParaRPr>
          </a:p>
        </p:txBody>
      </p:sp>
      <p:graphicFrame>
        <p:nvGraphicFramePr>
          <p:cNvPr id="19" name="Object 18">
            <a:extLst>
              <a:ext uri="{FF2B5EF4-FFF2-40B4-BE49-F238E27FC236}">
                <a16:creationId xmlns:a16="http://schemas.microsoft.com/office/drawing/2014/main" id="{2762DFBF-2F1E-AA21-95F3-7F7F6415EF10}"/>
              </a:ext>
            </a:extLst>
          </p:cNvPr>
          <p:cNvGraphicFramePr>
            <a:graphicFrameLocks noChangeAspect="1"/>
          </p:cNvGraphicFramePr>
          <p:nvPr>
            <p:extLst>
              <p:ext uri="{D42A27DB-BD31-4B8C-83A1-F6EECF244321}">
                <p14:modId xmlns:p14="http://schemas.microsoft.com/office/powerpoint/2010/main" val="2509928735"/>
              </p:ext>
            </p:extLst>
          </p:nvPr>
        </p:nvGraphicFramePr>
        <p:xfrm>
          <a:off x="2176954" y="5612283"/>
          <a:ext cx="2189162" cy="1006475"/>
        </p:xfrm>
        <a:graphic>
          <a:graphicData uri="http://schemas.openxmlformats.org/presentationml/2006/ole">
            <mc:AlternateContent xmlns:mc="http://schemas.openxmlformats.org/markup-compatibility/2006">
              <mc:Choice xmlns:v="urn:schemas-microsoft-com:vml" Requires="v">
                <p:oleObj name="Equation" r:id="rId13" imgW="939600" imgH="431640" progId="Equation.DSMT4">
                  <p:embed/>
                </p:oleObj>
              </mc:Choice>
              <mc:Fallback>
                <p:oleObj name="Equation" r:id="rId13" imgW="939600" imgH="431640" progId="Equation.DSMT4">
                  <p:embed/>
                  <p:pic>
                    <p:nvPicPr>
                      <p:cNvPr id="19" name="Object 18">
                        <a:extLst>
                          <a:ext uri="{FF2B5EF4-FFF2-40B4-BE49-F238E27FC236}">
                            <a16:creationId xmlns:a16="http://schemas.microsoft.com/office/drawing/2014/main" id="{2762DFBF-2F1E-AA21-95F3-7F7F6415EF10}"/>
                          </a:ext>
                        </a:extLst>
                      </p:cNvPr>
                      <p:cNvPicPr/>
                      <p:nvPr/>
                    </p:nvPicPr>
                    <p:blipFill>
                      <a:blip r:embed="rId14"/>
                      <a:stretch>
                        <a:fillRect/>
                      </a:stretch>
                    </p:blipFill>
                    <p:spPr>
                      <a:xfrm>
                        <a:off x="2176954" y="5612283"/>
                        <a:ext cx="2189162" cy="1006475"/>
                      </a:xfrm>
                      <a:prstGeom prst="rect">
                        <a:avLst/>
                      </a:prstGeom>
                      <a:solidFill>
                        <a:schemeClr val="bg1"/>
                      </a:solidFill>
                    </p:spPr>
                  </p:pic>
                </p:oleObj>
              </mc:Fallback>
            </mc:AlternateContent>
          </a:graphicData>
        </a:graphic>
      </p:graphicFrame>
      <p:cxnSp>
        <p:nvCxnSpPr>
          <p:cNvPr id="20" name="Straight Arrow Connector 19">
            <a:extLst>
              <a:ext uri="{FF2B5EF4-FFF2-40B4-BE49-F238E27FC236}">
                <a16:creationId xmlns:a16="http://schemas.microsoft.com/office/drawing/2014/main" id="{D6BDB821-8635-4195-A3AC-8FCBE6C52D5B}"/>
              </a:ext>
            </a:extLst>
          </p:cNvPr>
          <p:cNvCxnSpPr>
            <a:cxnSpLocks/>
          </p:cNvCxnSpPr>
          <p:nvPr/>
        </p:nvCxnSpPr>
        <p:spPr>
          <a:xfrm>
            <a:off x="3292541" y="3903985"/>
            <a:ext cx="2361474" cy="0"/>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3AA1734-0CA6-3102-3A1F-61E68DD28FF3}"/>
              </a:ext>
            </a:extLst>
          </p:cNvPr>
          <p:cNvSpPr txBox="1">
            <a:spLocks noChangeArrowheads="1"/>
          </p:cNvSpPr>
          <p:nvPr/>
        </p:nvSpPr>
        <p:spPr bwMode="auto">
          <a:xfrm>
            <a:off x="2802694" y="3150692"/>
            <a:ext cx="305163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300" dirty="0">
                <a:solidFill>
                  <a:srgbClr val="FF0000"/>
                </a:solidFill>
              </a:rPr>
              <a:t>4. Inverse Transformation!</a:t>
            </a:r>
            <a:endParaRPr lang="en-CA" sz="2300" i="1" dirty="0">
              <a:solidFill>
                <a:srgbClr val="FF0000"/>
              </a:solidFill>
            </a:endParaRPr>
          </a:p>
        </p:txBody>
      </p:sp>
      <p:sp>
        <p:nvSpPr>
          <p:cNvPr id="24" name="Rectangle 23">
            <a:extLst>
              <a:ext uri="{FF2B5EF4-FFF2-40B4-BE49-F238E27FC236}">
                <a16:creationId xmlns:a16="http://schemas.microsoft.com/office/drawing/2014/main" id="{593B2A7E-2FA1-1153-641F-3316F3C141A2}"/>
              </a:ext>
            </a:extLst>
          </p:cNvPr>
          <p:cNvSpPr/>
          <p:nvPr/>
        </p:nvSpPr>
        <p:spPr>
          <a:xfrm>
            <a:off x="7650070" y="2323850"/>
            <a:ext cx="4359377" cy="23529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21">
            <a:extLst>
              <a:ext uri="{FF2B5EF4-FFF2-40B4-BE49-F238E27FC236}">
                <a16:creationId xmlns:a16="http://schemas.microsoft.com/office/drawing/2014/main" id="{B62CEDE5-BF76-8DC6-5199-A8B89083D501}"/>
              </a:ext>
            </a:extLst>
          </p:cNvPr>
          <p:cNvGraphicFramePr>
            <a:graphicFrameLocks noChangeAspect="1"/>
          </p:cNvGraphicFramePr>
          <p:nvPr>
            <p:extLst>
              <p:ext uri="{D42A27DB-BD31-4B8C-83A1-F6EECF244321}">
                <p14:modId xmlns:p14="http://schemas.microsoft.com/office/powerpoint/2010/main" val="2625545166"/>
              </p:ext>
            </p:extLst>
          </p:nvPr>
        </p:nvGraphicFramePr>
        <p:xfrm>
          <a:off x="5654015" y="3491488"/>
          <a:ext cx="2271713" cy="811213"/>
        </p:xfrm>
        <a:graphic>
          <a:graphicData uri="http://schemas.openxmlformats.org/presentationml/2006/ole">
            <mc:AlternateContent xmlns:mc="http://schemas.openxmlformats.org/markup-compatibility/2006">
              <mc:Choice xmlns:v="urn:schemas-microsoft-com:vml" Requires="v">
                <p:oleObj name="Equation" r:id="rId15" imgW="711000" imgH="253800" progId="Equation.DSMT4">
                  <p:embed/>
                </p:oleObj>
              </mc:Choice>
              <mc:Fallback>
                <p:oleObj name="Equation" r:id="rId15" imgW="711000" imgH="253800" progId="Equation.DSMT4">
                  <p:embed/>
                  <p:pic>
                    <p:nvPicPr>
                      <p:cNvPr id="22" name="Object 21">
                        <a:extLst>
                          <a:ext uri="{FF2B5EF4-FFF2-40B4-BE49-F238E27FC236}">
                            <a16:creationId xmlns:a16="http://schemas.microsoft.com/office/drawing/2014/main" id="{B62CEDE5-BF76-8DC6-5199-A8B89083D501}"/>
                          </a:ext>
                        </a:extLst>
                      </p:cNvPr>
                      <p:cNvPicPr/>
                      <p:nvPr/>
                    </p:nvPicPr>
                    <p:blipFill>
                      <a:blip r:embed="rId16"/>
                      <a:stretch>
                        <a:fillRect/>
                      </a:stretch>
                    </p:blipFill>
                    <p:spPr>
                      <a:xfrm>
                        <a:off x="5654015" y="3491488"/>
                        <a:ext cx="2271713" cy="811213"/>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F30D0904-9F7E-EEE0-55FB-8FFEBF55ECD0}"/>
              </a:ext>
            </a:extLst>
          </p:cNvPr>
          <p:cNvGraphicFramePr>
            <a:graphicFrameLocks noChangeAspect="1"/>
          </p:cNvGraphicFramePr>
          <p:nvPr>
            <p:extLst>
              <p:ext uri="{D42A27DB-BD31-4B8C-83A1-F6EECF244321}">
                <p14:modId xmlns:p14="http://schemas.microsoft.com/office/powerpoint/2010/main" val="2973365172"/>
              </p:ext>
            </p:extLst>
          </p:nvPr>
        </p:nvGraphicFramePr>
        <p:xfrm>
          <a:off x="5471309" y="4222060"/>
          <a:ext cx="2247900" cy="1006475"/>
        </p:xfrm>
        <a:graphic>
          <a:graphicData uri="http://schemas.openxmlformats.org/presentationml/2006/ole">
            <mc:AlternateContent xmlns:mc="http://schemas.openxmlformats.org/markup-compatibility/2006">
              <mc:Choice xmlns:v="urn:schemas-microsoft-com:vml" Requires="v">
                <p:oleObj name="Equation" r:id="rId17" imgW="965160" imgH="431640" progId="Equation.DSMT4">
                  <p:embed/>
                </p:oleObj>
              </mc:Choice>
              <mc:Fallback>
                <p:oleObj name="Equation" r:id="rId17" imgW="965160" imgH="431640" progId="Equation.DSMT4">
                  <p:embed/>
                  <p:pic>
                    <p:nvPicPr>
                      <p:cNvPr id="23" name="Object 22">
                        <a:extLst>
                          <a:ext uri="{FF2B5EF4-FFF2-40B4-BE49-F238E27FC236}">
                            <a16:creationId xmlns:a16="http://schemas.microsoft.com/office/drawing/2014/main" id="{F30D0904-9F7E-EEE0-55FB-8FFEBF55ECD0}"/>
                          </a:ext>
                        </a:extLst>
                      </p:cNvPr>
                      <p:cNvPicPr/>
                      <p:nvPr/>
                    </p:nvPicPr>
                    <p:blipFill>
                      <a:blip r:embed="rId18"/>
                      <a:stretch>
                        <a:fillRect/>
                      </a:stretch>
                    </p:blipFill>
                    <p:spPr>
                      <a:xfrm>
                        <a:off x="5471309" y="4222060"/>
                        <a:ext cx="2247900" cy="1006475"/>
                      </a:xfrm>
                      <a:prstGeom prst="rect">
                        <a:avLst/>
                      </a:prstGeom>
                    </p:spPr>
                  </p:pic>
                </p:oleObj>
              </mc:Fallback>
            </mc:AlternateContent>
          </a:graphicData>
        </a:graphic>
      </p:graphicFrame>
      <p:cxnSp>
        <p:nvCxnSpPr>
          <p:cNvPr id="25" name="Straight Arrow Connector 24">
            <a:extLst>
              <a:ext uri="{FF2B5EF4-FFF2-40B4-BE49-F238E27FC236}">
                <a16:creationId xmlns:a16="http://schemas.microsoft.com/office/drawing/2014/main" id="{34D8B97E-41A6-BD3B-BD35-5F752D6C852B}"/>
              </a:ext>
            </a:extLst>
          </p:cNvPr>
          <p:cNvCxnSpPr>
            <a:cxnSpLocks/>
          </p:cNvCxnSpPr>
          <p:nvPr/>
        </p:nvCxnSpPr>
        <p:spPr>
          <a:xfrm flipV="1">
            <a:off x="7014079" y="2311917"/>
            <a:ext cx="0" cy="1135017"/>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1667B82-0875-F45D-8B8C-FDB3B796315D}"/>
              </a:ext>
            </a:extLst>
          </p:cNvPr>
          <p:cNvSpPr txBox="1">
            <a:spLocks noChangeArrowheads="1"/>
          </p:cNvSpPr>
          <p:nvPr/>
        </p:nvSpPr>
        <p:spPr bwMode="auto">
          <a:xfrm>
            <a:off x="7495611" y="2394497"/>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5. VE by 2</a:t>
            </a:r>
            <a:endParaRPr lang="en-CA" sz="2400" i="1" dirty="0">
              <a:solidFill>
                <a:srgbClr val="FF0000"/>
              </a:solidFill>
            </a:endParaRPr>
          </a:p>
        </p:txBody>
      </p:sp>
      <p:graphicFrame>
        <p:nvGraphicFramePr>
          <p:cNvPr id="27" name="Object 26">
            <a:extLst>
              <a:ext uri="{FF2B5EF4-FFF2-40B4-BE49-F238E27FC236}">
                <a16:creationId xmlns:a16="http://schemas.microsoft.com/office/drawing/2014/main" id="{0A1F6DE9-45E9-1CE0-603D-1C0EE10EAF23}"/>
              </a:ext>
            </a:extLst>
          </p:cNvPr>
          <p:cNvGraphicFramePr>
            <a:graphicFrameLocks noChangeAspect="1"/>
          </p:cNvGraphicFramePr>
          <p:nvPr>
            <p:extLst>
              <p:ext uri="{D42A27DB-BD31-4B8C-83A1-F6EECF244321}">
                <p14:modId xmlns:p14="http://schemas.microsoft.com/office/powerpoint/2010/main" val="2103384287"/>
              </p:ext>
            </p:extLst>
          </p:nvPr>
        </p:nvGraphicFramePr>
        <p:xfrm>
          <a:off x="9639229" y="1771948"/>
          <a:ext cx="2189162" cy="1006475"/>
        </p:xfrm>
        <a:graphic>
          <a:graphicData uri="http://schemas.openxmlformats.org/presentationml/2006/ole">
            <mc:AlternateContent xmlns:mc="http://schemas.openxmlformats.org/markup-compatibility/2006">
              <mc:Choice xmlns:v="urn:schemas-microsoft-com:vml" Requires="v">
                <p:oleObj name="Equation" r:id="rId19" imgW="939600" imgH="431640" progId="Equation.DSMT4">
                  <p:embed/>
                </p:oleObj>
              </mc:Choice>
              <mc:Fallback>
                <p:oleObj name="Equation" r:id="rId19" imgW="939600" imgH="431640" progId="Equation.DSMT4">
                  <p:embed/>
                  <p:pic>
                    <p:nvPicPr>
                      <p:cNvPr id="27" name="Object 26">
                        <a:extLst>
                          <a:ext uri="{FF2B5EF4-FFF2-40B4-BE49-F238E27FC236}">
                            <a16:creationId xmlns:a16="http://schemas.microsoft.com/office/drawing/2014/main" id="{0A1F6DE9-45E9-1CE0-603D-1C0EE10EAF23}"/>
                          </a:ext>
                        </a:extLst>
                      </p:cNvPr>
                      <p:cNvPicPr/>
                      <p:nvPr/>
                    </p:nvPicPr>
                    <p:blipFill>
                      <a:blip r:embed="rId20"/>
                      <a:stretch>
                        <a:fillRect/>
                      </a:stretch>
                    </p:blipFill>
                    <p:spPr>
                      <a:xfrm>
                        <a:off x="9639229" y="1771948"/>
                        <a:ext cx="2189162" cy="1006475"/>
                      </a:xfrm>
                      <a:prstGeom prst="rect">
                        <a:avLst/>
                      </a:prstGeom>
                      <a:solidFill>
                        <a:schemeClr val="bg1"/>
                      </a:solidFill>
                    </p:spPr>
                  </p:pic>
                </p:oleObj>
              </mc:Fallback>
            </mc:AlternateContent>
          </a:graphicData>
        </a:graphic>
      </p:graphicFrame>
      <p:sp>
        <p:nvSpPr>
          <p:cNvPr id="28" name="TextBox 27">
            <a:extLst>
              <a:ext uri="{FF2B5EF4-FFF2-40B4-BE49-F238E27FC236}">
                <a16:creationId xmlns:a16="http://schemas.microsoft.com/office/drawing/2014/main" id="{1B7D726B-564F-B90E-DD68-DDF29EAE1469}"/>
              </a:ext>
            </a:extLst>
          </p:cNvPr>
          <p:cNvSpPr txBox="1">
            <a:spLocks noChangeArrowheads="1"/>
          </p:cNvSpPr>
          <p:nvPr/>
        </p:nvSpPr>
        <p:spPr bwMode="auto">
          <a:xfrm>
            <a:off x="7315346" y="2896478"/>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6. 3 UP</a:t>
            </a:r>
            <a:endParaRPr lang="en-CA" sz="2400" i="1" dirty="0">
              <a:solidFill>
                <a:srgbClr val="FF0000"/>
              </a:solidFill>
            </a:endParaRPr>
          </a:p>
        </p:txBody>
      </p:sp>
      <p:graphicFrame>
        <p:nvGraphicFramePr>
          <p:cNvPr id="29" name="Object 28">
            <a:extLst>
              <a:ext uri="{FF2B5EF4-FFF2-40B4-BE49-F238E27FC236}">
                <a16:creationId xmlns:a16="http://schemas.microsoft.com/office/drawing/2014/main" id="{58CFC496-D9A3-DA73-63A7-B5A1386EC01D}"/>
              </a:ext>
            </a:extLst>
          </p:cNvPr>
          <p:cNvGraphicFramePr>
            <a:graphicFrameLocks noChangeAspect="1"/>
          </p:cNvGraphicFramePr>
          <p:nvPr>
            <p:extLst>
              <p:ext uri="{D42A27DB-BD31-4B8C-83A1-F6EECF244321}">
                <p14:modId xmlns:p14="http://schemas.microsoft.com/office/powerpoint/2010/main" val="2550989162"/>
              </p:ext>
            </p:extLst>
          </p:nvPr>
        </p:nvGraphicFramePr>
        <p:xfrm>
          <a:off x="9632222" y="2697482"/>
          <a:ext cx="2189162" cy="1006475"/>
        </p:xfrm>
        <a:graphic>
          <a:graphicData uri="http://schemas.openxmlformats.org/presentationml/2006/ole">
            <mc:AlternateContent xmlns:mc="http://schemas.openxmlformats.org/markup-compatibility/2006">
              <mc:Choice xmlns:v="urn:schemas-microsoft-com:vml" Requires="v">
                <p:oleObj name="Equation" r:id="rId21" imgW="939600" imgH="431640" progId="Equation.DSMT4">
                  <p:embed/>
                </p:oleObj>
              </mc:Choice>
              <mc:Fallback>
                <p:oleObj name="Equation" r:id="rId21" imgW="939600" imgH="431640" progId="Equation.DSMT4">
                  <p:embed/>
                  <p:pic>
                    <p:nvPicPr>
                      <p:cNvPr id="29" name="Object 28">
                        <a:extLst>
                          <a:ext uri="{FF2B5EF4-FFF2-40B4-BE49-F238E27FC236}">
                            <a16:creationId xmlns:a16="http://schemas.microsoft.com/office/drawing/2014/main" id="{58CFC496-D9A3-DA73-63A7-B5A1386EC01D}"/>
                          </a:ext>
                        </a:extLst>
                      </p:cNvPr>
                      <p:cNvPicPr/>
                      <p:nvPr/>
                    </p:nvPicPr>
                    <p:blipFill>
                      <a:blip r:embed="rId22"/>
                      <a:stretch>
                        <a:fillRect/>
                      </a:stretch>
                    </p:blipFill>
                    <p:spPr>
                      <a:xfrm>
                        <a:off x="9632222" y="2697482"/>
                        <a:ext cx="2189162" cy="1006475"/>
                      </a:xfrm>
                      <a:prstGeom prst="rect">
                        <a:avLst/>
                      </a:prstGeom>
                    </p:spPr>
                  </p:pic>
                </p:oleObj>
              </mc:Fallback>
            </mc:AlternateContent>
          </a:graphicData>
        </a:graphic>
      </p:graphicFrame>
      <p:sp>
        <p:nvSpPr>
          <p:cNvPr id="30" name="TextBox 29">
            <a:extLst>
              <a:ext uri="{FF2B5EF4-FFF2-40B4-BE49-F238E27FC236}">
                <a16:creationId xmlns:a16="http://schemas.microsoft.com/office/drawing/2014/main" id="{01C22241-57CB-B476-D527-5D265142D1A1}"/>
              </a:ext>
            </a:extLst>
          </p:cNvPr>
          <p:cNvSpPr txBox="1">
            <a:spLocks noChangeArrowheads="1"/>
          </p:cNvSpPr>
          <p:nvPr/>
        </p:nvSpPr>
        <p:spPr bwMode="auto">
          <a:xfrm>
            <a:off x="7627717" y="3419521"/>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7. HC by 1/2</a:t>
            </a:r>
            <a:endParaRPr lang="en-CA" sz="2400" i="1" dirty="0">
              <a:solidFill>
                <a:srgbClr val="FF0000"/>
              </a:solidFill>
            </a:endParaRPr>
          </a:p>
        </p:txBody>
      </p:sp>
      <p:graphicFrame>
        <p:nvGraphicFramePr>
          <p:cNvPr id="31" name="Object 30">
            <a:extLst>
              <a:ext uri="{FF2B5EF4-FFF2-40B4-BE49-F238E27FC236}">
                <a16:creationId xmlns:a16="http://schemas.microsoft.com/office/drawing/2014/main" id="{060D2B9F-C0AD-BD0A-401B-8A889778BF0E}"/>
              </a:ext>
            </a:extLst>
          </p:cNvPr>
          <p:cNvGraphicFramePr>
            <a:graphicFrameLocks noChangeAspect="1"/>
          </p:cNvGraphicFramePr>
          <p:nvPr>
            <p:extLst>
              <p:ext uri="{D42A27DB-BD31-4B8C-83A1-F6EECF244321}">
                <p14:modId xmlns:p14="http://schemas.microsoft.com/office/powerpoint/2010/main" val="568032563"/>
              </p:ext>
            </p:extLst>
          </p:nvPr>
        </p:nvGraphicFramePr>
        <p:xfrm>
          <a:off x="9636014" y="3668785"/>
          <a:ext cx="1981200" cy="1006475"/>
        </p:xfrm>
        <a:graphic>
          <a:graphicData uri="http://schemas.openxmlformats.org/presentationml/2006/ole">
            <mc:AlternateContent xmlns:mc="http://schemas.openxmlformats.org/markup-compatibility/2006">
              <mc:Choice xmlns:v="urn:schemas-microsoft-com:vml" Requires="v">
                <p:oleObj name="Equation" r:id="rId23" imgW="850680" imgH="431640" progId="Equation.DSMT4">
                  <p:embed/>
                </p:oleObj>
              </mc:Choice>
              <mc:Fallback>
                <p:oleObj name="Equation" r:id="rId23" imgW="850680" imgH="431640" progId="Equation.DSMT4">
                  <p:embed/>
                  <p:pic>
                    <p:nvPicPr>
                      <p:cNvPr id="31" name="Object 30">
                        <a:extLst>
                          <a:ext uri="{FF2B5EF4-FFF2-40B4-BE49-F238E27FC236}">
                            <a16:creationId xmlns:a16="http://schemas.microsoft.com/office/drawing/2014/main" id="{060D2B9F-C0AD-BD0A-401B-8A889778BF0E}"/>
                          </a:ext>
                        </a:extLst>
                      </p:cNvPr>
                      <p:cNvPicPr/>
                      <p:nvPr/>
                    </p:nvPicPr>
                    <p:blipFill>
                      <a:blip r:embed="rId24"/>
                      <a:stretch>
                        <a:fillRect/>
                      </a:stretch>
                    </p:blipFill>
                    <p:spPr>
                      <a:xfrm>
                        <a:off x="9636014" y="3668785"/>
                        <a:ext cx="1981200" cy="1006475"/>
                      </a:xfrm>
                      <a:prstGeom prst="rect">
                        <a:avLst/>
                      </a:prstGeom>
                    </p:spPr>
                  </p:pic>
                </p:oleObj>
              </mc:Fallback>
            </mc:AlternateContent>
          </a:graphicData>
        </a:graphic>
      </p:graphicFrame>
    </p:spTree>
    <p:extLst>
      <p:ext uri="{BB962C8B-B14F-4D97-AF65-F5344CB8AC3E}">
        <p14:creationId xmlns:p14="http://schemas.microsoft.com/office/powerpoint/2010/main" val="879982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wipe(up)">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fade">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fade">
                                      <p:cBhvr>
                                        <p:cTn id="82" dur="5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wipe(down)">
                                      <p:cBhvr>
                                        <p:cTn id="87" dur="500"/>
                                        <p:tgtEl>
                                          <p:spTgt spid="2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fade">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7"/>
                                        </p:tgtEl>
                                        <p:attrNameLst>
                                          <p:attrName>style.visibility</p:attrName>
                                        </p:attrNameLst>
                                      </p:cBhvr>
                                      <p:to>
                                        <p:strVal val="visible"/>
                                      </p:to>
                                    </p:set>
                                    <p:animEffect transition="in" filter="fade">
                                      <p:cBhvr>
                                        <p:cTn id="97" dur="500"/>
                                        <p:tgtEl>
                                          <p:spTgt spid="2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8"/>
                                        </p:tgtEl>
                                        <p:attrNameLst>
                                          <p:attrName>style.visibility</p:attrName>
                                        </p:attrNameLst>
                                      </p:cBhvr>
                                      <p:to>
                                        <p:strVal val="visible"/>
                                      </p:to>
                                    </p:set>
                                    <p:animEffect transition="in" filter="fade">
                                      <p:cBhvr>
                                        <p:cTn id="102" dur="500"/>
                                        <p:tgtEl>
                                          <p:spTgt spid="28"/>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fade">
                                      <p:cBhvr>
                                        <p:cTn id="107" dur="500"/>
                                        <p:tgtEl>
                                          <p:spTgt spid="2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30"/>
                                        </p:tgtEl>
                                        <p:attrNameLst>
                                          <p:attrName>style.visibility</p:attrName>
                                        </p:attrNameLst>
                                      </p:cBhvr>
                                      <p:to>
                                        <p:strVal val="visible"/>
                                      </p:to>
                                    </p:set>
                                    <p:animEffect transition="in" filter="fade">
                                      <p:cBhvr>
                                        <p:cTn id="112" dur="500"/>
                                        <p:tgtEl>
                                          <p:spTgt spid="30"/>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31"/>
                                        </p:tgtEl>
                                        <p:attrNameLst>
                                          <p:attrName>style.visibility</p:attrName>
                                        </p:attrNameLst>
                                      </p:cBhvr>
                                      <p:to>
                                        <p:strVal val="visible"/>
                                      </p:to>
                                    </p:set>
                                    <p:animEffect transition="in" filter="fade">
                                      <p:cBhvr>
                                        <p:cTn id="11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4" grpId="0"/>
      <p:bldP spid="16" grpId="0"/>
      <p:bldP spid="18" grpId="0"/>
      <p:bldP spid="21" grpId="0"/>
      <p:bldP spid="24" grpId="0" animBg="1"/>
      <p:bldP spid="26" grpId="0"/>
      <p:bldP spid="28" grpId="0"/>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59" name="Picture 4158">
            <a:extLst>
              <a:ext uri="{FF2B5EF4-FFF2-40B4-BE49-F238E27FC236}">
                <a16:creationId xmlns:a16="http://schemas.microsoft.com/office/drawing/2014/main" id="{97A92BA6-738F-A311-E999-2405EA4B9B52}"/>
              </a:ext>
            </a:extLst>
          </p:cNvPr>
          <p:cNvPicPr>
            <a:picLocks noChangeAspect="1"/>
          </p:cNvPicPr>
          <p:nvPr/>
        </p:nvPicPr>
        <p:blipFill>
          <a:blip r:embed="rId3"/>
          <a:stretch>
            <a:fillRect/>
          </a:stretch>
        </p:blipFill>
        <p:spPr>
          <a:xfrm>
            <a:off x="5883006" y="2616453"/>
            <a:ext cx="5558493" cy="4126833"/>
          </a:xfrm>
          <a:prstGeom prst="rect">
            <a:avLst/>
          </a:prstGeom>
        </p:spPr>
      </p:pic>
      <p:sp>
        <p:nvSpPr>
          <p:cNvPr id="2" name="Title 1"/>
          <p:cNvSpPr>
            <a:spLocks noGrp="1"/>
          </p:cNvSpPr>
          <p:nvPr>
            <p:ph type="title"/>
          </p:nvPr>
        </p:nvSpPr>
        <p:spPr>
          <a:xfrm>
            <a:off x="268288" y="79310"/>
            <a:ext cx="8824912" cy="668337"/>
          </a:xfrm>
        </p:spPr>
        <p:txBody>
          <a:bodyPr/>
          <a:lstStyle/>
          <a:p>
            <a:pPr>
              <a:defRPr/>
            </a:pPr>
            <a:r>
              <a:rPr lang="en-CA" dirty="0"/>
              <a:t>III) Finding the Inverse Function</a:t>
            </a:r>
          </a:p>
        </p:txBody>
      </p:sp>
      <mc:AlternateContent xmlns:mc="http://schemas.openxmlformats.org/markup-compatibility/2006" xmlns:a14="http://schemas.microsoft.com/office/drawing/2010/main">
        <mc:Choice Requires="a14">
          <p:sp>
            <p:nvSpPr>
              <p:cNvPr id="3084" name="Content Placeholder 2"/>
              <p:cNvSpPr>
                <a:spLocks noGrp="1"/>
              </p:cNvSpPr>
              <p:nvPr>
                <p:ph sz="quarter" idx="1"/>
              </p:nvPr>
            </p:nvSpPr>
            <p:spPr>
              <a:xfrm>
                <a:off x="158716" y="767798"/>
                <a:ext cx="11282783" cy="2304190"/>
              </a:xfrm>
            </p:spPr>
            <p:txBody>
              <a:bodyPr>
                <a:normAutofit/>
              </a:bodyPr>
              <a:lstStyle/>
              <a:p>
                <a:r>
                  <a:rPr lang="en-CA" dirty="0"/>
                  <a:t>To find the Inverse function, switch the “x” and “y” variables and then ISOLATE the “Y” variable to get the inverse function:</a:t>
                </a:r>
              </a:p>
              <a:p>
                <a:r>
                  <a:rPr lang="en-CA" dirty="0"/>
                  <a:t>You also need to restrict the domain OR range so that the inverse is a function</a:t>
                </a:r>
                <a:br>
                  <a:rPr lang="en-CA" dirty="0"/>
                </a:br>
                <a:endParaRPr lang="en-CA" sz="1200" dirty="0"/>
              </a:p>
              <a:p>
                <a:pPr>
                  <a:buFont typeface="Wingdings" pitchFamily="2" charset="2"/>
                  <a:buNone/>
                </a:pPr>
                <a:r>
                  <a:rPr lang="en-CA" sz="2200" dirty="0"/>
                  <a:t>Ex: Given the function </a:t>
                </a:r>
                <a14:m>
                  <m:oMath xmlns:m="http://schemas.openxmlformats.org/officeDocument/2006/math">
                    <m:r>
                      <a:rPr lang="en-CA" sz="2200" i="1" dirty="0" smtClean="0">
                        <a:latin typeface="Cambria Math" panose="02040503050406030204" pitchFamily="18" charset="0"/>
                      </a:rPr>
                      <m:t>𝑦</m:t>
                    </m:r>
                    <m:r>
                      <a:rPr lang="en-CA" sz="2200" i="1" dirty="0" smtClean="0">
                        <a:latin typeface="Cambria Math" panose="02040503050406030204" pitchFamily="18" charset="0"/>
                      </a:rPr>
                      <m:t>=</m:t>
                    </m:r>
                    <m:r>
                      <a:rPr lang="en-CA" sz="2200" i="1" dirty="0" smtClean="0">
                        <a:latin typeface="Cambria Math" panose="02040503050406030204" pitchFamily="18" charset="0"/>
                      </a:rPr>
                      <m:t>𝑓</m:t>
                    </m:r>
                    <m:r>
                      <a:rPr lang="en-CA" sz="2200" i="1" dirty="0" smtClean="0">
                        <a:latin typeface="Cambria Math" panose="02040503050406030204" pitchFamily="18" charset="0"/>
                      </a:rPr>
                      <m:t>(</m:t>
                    </m:r>
                    <m:r>
                      <a:rPr lang="en-CA" sz="2200" i="1" dirty="0" smtClean="0">
                        <a:latin typeface="Cambria Math" panose="02040503050406030204" pitchFamily="18" charset="0"/>
                      </a:rPr>
                      <m:t>𝑥</m:t>
                    </m:r>
                    <m:r>
                      <a:rPr lang="en-CA" sz="2200" i="1" dirty="0" smtClean="0">
                        <a:latin typeface="Cambria Math" panose="02040503050406030204" pitchFamily="18" charset="0"/>
                      </a:rPr>
                      <m:t>)</m:t>
                    </m:r>
                  </m:oMath>
                </a14:m>
                <a:r>
                  <a:rPr lang="en-CA" sz="2200" dirty="0"/>
                  <a:t>, find the inverse function</a:t>
                </a:r>
              </a:p>
            </p:txBody>
          </p:sp>
        </mc:Choice>
        <mc:Fallback xmlns="">
          <p:sp>
            <p:nvSpPr>
              <p:cNvPr id="3084" name="Content Placeholder 2"/>
              <p:cNvSpPr>
                <a:spLocks noGrp="1" noRot="1" noChangeAspect="1" noMove="1" noResize="1" noEditPoints="1" noAdjustHandles="1" noChangeArrowheads="1" noChangeShapeType="1" noTextEdit="1"/>
              </p:cNvSpPr>
              <p:nvPr>
                <p:ph sz="quarter" idx="1"/>
              </p:nvPr>
            </p:nvSpPr>
            <p:spPr>
              <a:xfrm>
                <a:off x="158716" y="767798"/>
                <a:ext cx="11282783" cy="2304190"/>
              </a:xfrm>
              <a:blipFill>
                <a:blip r:embed="rId5"/>
                <a:stretch>
                  <a:fillRect l="-702" t="-2116" b="-1852"/>
                </a:stretch>
              </a:blipFill>
            </p:spPr>
            <p:txBody>
              <a:bodyPr/>
              <a:lstStyle/>
              <a:p>
                <a:r>
                  <a:rPr lang="en-CA">
                    <a:noFill/>
                  </a:rPr>
                  <a:t> </a:t>
                </a:r>
              </a:p>
            </p:txBody>
          </p:sp>
        </mc:Fallback>
      </mc:AlternateContent>
      <p:graphicFrame>
        <p:nvGraphicFramePr>
          <p:cNvPr id="3074" name="Object 2"/>
          <p:cNvGraphicFramePr>
            <a:graphicFrameLocks noChangeAspect="1"/>
          </p:cNvGraphicFramePr>
          <p:nvPr>
            <p:extLst>
              <p:ext uri="{D42A27DB-BD31-4B8C-83A1-F6EECF244321}">
                <p14:modId xmlns:p14="http://schemas.microsoft.com/office/powerpoint/2010/main" val="2208688782"/>
              </p:ext>
            </p:extLst>
          </p:nvPr>
        </p:nvGraphicFramePr>
        <p:xfrm>
          <a:off x="7160102" y="120089"/>
          <a:ext cx="2093935" cy="722456"/>
        </p:xfrm>
        <a:graphic>
          <a:graphicData uri="http://schemas.openxmlformats.org/presentationml/2006/ole">
            <mc:AlternateContent xmlns:mc="http://schemas.openxmlformats.org/markup-compatibility/2006">
              <mc:Choice xmlns:v="urn:schemas-microsoft-com:vml" Requires="v">
                <p:oleObj name="Equation" r:id="rId6" imgW="774360" imgH="266400" progId="Equation.DSMT4">
                  <p:embed/>
                </p:oleObj>
              </mc:Choice>
              <mc:Fallback>
                <p:oleObj name="Equation" r:id="rId6" imgW="774360" imgH="266400" progId="Equation.DSMT4">
                  <p:embed/>
                  <p:pic>
                    <p:nvPicPr>
                      <p:cNvPr id="3074" name="Object 2"/>
                      <p:cNvPicPr>
                        <a:picLocks noChangeAspect="1" noChangeArrowheads="1"/>
                      </p:cNvPicPr>
                      <p:nvPr/>
                    </p:nvPicPr>
                    <p:blipFill>
                      <a:blip r:embed="rId7"/>
                      <a:srcRect/>
                      <a:stretch>
                        <a:fillRect/>
                      </a:stretch>
                    </p:blipFill>
                    <p:spPr bwMode="auto">
                      <a:xfrm>
                        <a:off x="7160102" y="120089"/>
                        <a:ext cx="2093935" cy="722456"/>
                      </a:xfrm>
                      <a:prstGeom prst="rect">
                        <a:avLst/>
                      </a:prstGeom>
                      <a:noFill/>
                    </p:spPr>
                  </p:pic>
                </p:oleObj>
              </mc:Fallback>
            </mc:AlternateContent>
          </a:graphicData>
        </a:graphic>
      </p:graphicFrame>
      <p:graphicFrame>
        <p:nvGraphicFramePr>
          <p:cNvPr id="118" name="Object 117">
            <a:extLst>
              <a:ext uri="{FF2B5EF4-FFF2-40B4-BE49-F238E27FC236}">
                <a16:creationId xmlns:a16="http://schemas.microsoft.com/office/drawing/2014/main" id="{95746DFB-792F-4C92-A6B4-F5D76AB0662F}"/>
              </a:ext>
            </a:extLst>
          </p:cNvPr>
          <p:cNvGraphicFramePr>
            <a:graphicFrameLocks noChangeAspect="1"/>
          </p:cNvGraphicFramePr>
          <p:nvPr>
            <p:extLst>
              <p:ext uri="{D42A27DB-BD31-4B8C-83A1-F6EECF244321}">
                <p14:modId xmlns:p14="http://schemas.microsoft.com/office/powerpoint/2010/main" val="2455514554"/>
              </p:ext>
            </p:extLst>
          </p:nvPr>
        </p:nvGraphicFramePr>
        <p:xfrm>
          <a:off x="340464" y="3108982"/>
          <a:ext cx="2111375" cy="541337"/>
        </p:xfrm>
        <a:graphic>
          <a:graphicData uri="http://schemas.openxmlformats.org/presentationml/2006/ole">
            <mc:AlternateContent xmlns:mc="http://schemas.openxmlformats.org/markup-compatibility/2006">
              <mc:Choice xmlns:v="urn:schemas-microsoft-com:vml" Requires="v">
                <p:oleObj name="Equation" r:id="rId8" imgW="939600" imgH="241200" progId="Equation.DSMT4">
                  <p:embed/>
                </p:oleObj>
              </mc:Choice>
              <mc:Fallback>
                <p:oleObj name="Equation" r:id="rId8" imgW="939600" imgH="241200" progId="Equation.DSMT4">
                  <p:embed/>
                  <p:pic>
                    <p:nvPicPr>
                      <p:cNvPr id="118" name="Object 117">
                        <a:extLst>
                          <a:ext uri="{FF2B5EF4-FFF2-40B4-BE49-F238E27FC236}">
                            <a16:creationId xmlns:a16="http://schemas.microsoft.com/office/drawing/2014/main" id="{95746DFB-792F-4C92-A6B4-F5D76AB0662F}"/>
                          </a:ext>
                        </a:extLst>
                      </p:cNvPr>
                      <p:cNvPicPr/>
                      <p:nvPr/>
                    </p:nvPicPr>
                    <p:blipFill>
                      <a:blip r:embed="rId9"/>
                      <a:stretch>
                        <a:fillRect/>
                      </a:stretch>
                    </p:blipFill>
                    <p:spPr>
                      <a:xfrm>
                        <a:off x="340464" y="3108982"/>
                        <a:ext cx="2111375" cy="541337"/>
                      </a:xfrm>
                      <a:prstGeom prst="rect">
                        <a:avLst/>
                      </a:prstGeom>
                    </p:spPr>
                  </p:pic>
                </p:oleObj>
              </mc:Fallback>
            </mc:AlternateContent>
          </a:graphicData>
        </a:graphic>
      </p:graphicFrame>
      <p:graphicFrame>
        <p:nvGraphicFramePr>
          <p:cNvPr id="119" name="Object 118">
            <a:extLst>
              <a:ext uri="{FF2B5EF4-FFF2-40B4-BE49-F238E27FC236}">
                <a16:creationId xmlns:a16="http://schemas.microsoft.com/office/drawing/2014/main" id="{B223114C-55AA-41E8-9D16-2977DE23FF8E}"/>
              </a:ext>
            </a:extLst>
          </p:cNvPr>
          <p:cNvGraphicFramePr>
            <a:graphicFrameLocks noChangeAspect="1"/>
          </p:cNvGraphicFramePr>
          <p:nvPr>
            <p:extLst>
              <p:ext uri="{D42A27DB-BD31-4B8C-83A1-F6EECF244321}">
                <p14:modId xmlns:p14="http://schemas.microsoft.com/office/powerpoint/2010/main" val="1426476755"/>
              </p:ext>
            </p:extLst>
          </p:nvPr>
        </p:nvGraphicFramePr>
        <p:xfrm>
          <a:off x="2451327" y="3112687"/>
          <a:ext cx="1711325" cy="571500"/>
        </p:xfrm>
        <a:graphic>
          <a:graphicData uri="http://schemas.openxmlformats.org/presentationml/2006/ole">
            <mc:AlternateContent xmlns:mc="http://schemas.openxmlformats.org/markup-compatibility/2006">
              <mc:Choice xmlns:v="urn:schemas-microsoft-com:vml" Requires="v">
                <p:oleObj name="Equation" r:id="rId10" imgW="761760" imgH="253800" progId="Equation.DSMT4">
                  <p:embed/>
                </p:oleObj>
              </mc:Choice>
              <mc:Fallback>
                <p:oleObj name="Equation" r:id="rId10" imgW="761760" imgH="253800" progId="Equation.DSMT4">
                  <p:embed/>
                  <p:pic>
                    <p:nvPicPr>
                      <p:cNvPr id="119" name="Object 118">
                        <a:extLst>
                          <a:ext uri="{FF2B5EF4-FFF2-40B4-BE49-F238E27FC236}">
                            <a16:creationId xmlns:a16="http://schemas.microsoft.com/office/drawing/2014/main" id="{B223114C-55AA-41E8-9D16-2977DE23FF8E}"/>
                          </a:ext>
                        </a:extLst>
                      </p:cNvPr>
                      <p:cNvPicPr/>
                      <p:nvPr/>
                    </p:nvPicPr>
                    <p:blipFill>
                      <a:blip r:embed="rId11"/>
                      <a:stretch>
                        <a:fillRect/>
                      </a:stretch>
                    </p:blipFill>
                    <p:spPr>
                      <a:xfrm>
                        <a:off x="2451327" y="3112687"/>
                        <a:ext cx="1711325" cy="571500"/>
                      </a:xfrm>
                      <a:prstGeom prst="rect">
                        <a:avLst/>
                      </a:prstGeom>
                    </p:spPr>
                  </p:pic>
                </p:oleObj>
              </mc:Fallback>
            </mc:AlternateContent>
          </a:graphicData>
        </a:graphic>
      </p:graphicFrame>
      <p:graphicFrame>
        <p:nvGraphicFramePr>
          <p:cNvPr id="122" name="Object 121">
            <a:extLst>
              <a:ext uri="{FF2B5EF4-FFF2-40B4-BE49-F238E27FC236}">
                <a16:creationId xmlns:a16="http://schemas.microsoft.com/office/drawing/2014/main" id="{4F12A452-4B79-4D8A-AC16-FCC26E143382}"/>
              </a:ext>
            </a:extLst>
          </p:cNvPr>
          <p:cNvGraphicFramePr>
            <a:graphicFrameLocks noChangeAspect="1"/>
          </p:cNvGraphicFramePr>
          <p:nvPr>
            <p:extLst>
              <p:ext uri="{D42A27DB-BD31-4B8C-83A1-F6EECF244321}">
                <p14:modId xmlns:p14="http://schemas.microsoft.com/office/powerpoint/2010/main" val="2030212166"/>
              </p:ext>
            </p:extLst>
          </p:nvPr>
        </p:nvGraphicFramePr>
        <p:xfrm>
          <a:off x="2282983" y="3686969"/>
          <a:ext cx="1597025" cy="514350"/>
        </p:xfrm>
        <a:graphic>
          <a:graphicData uri="http://schemas.openxmlformats.org/presentationml/2006/ole">
            <mc:AlternateContent xmlns:mc="http://schemas.openxmlformats.org/markup-compatibility/2006">
              <mc:Choice xmlns:v="urn:schemas-microsoft-com:vml" Requires="v">
                <p:oleObj name="Equation" r:id="rId12" imgW="711000" imgH="228600" progId="Equation.DSMT4">
                  <p:embed/>
                </p:oleObj>
              </mc:Choice>
              <mc:Fallback>
                <p:oleObj name="Equation" r:id="rId12" imgW="711000" imgH="228600" progId="Equation.DSMT4">
                  <p:embed/>
                  <p:pic>
                    <p:nvPicPr>
                      <p:cNvPr id="122" name="Object 121">
                        <a:extLst>
                          <a:ext uri="{FF2B5EF4-FFF2-40B4-BE49-F238E27FC236}">
                            <a16:creationId xmlns:a16="http://schemas.microsoft.com/office/drawing/2014/main" id="{4F12A452-4B79-4D8A-AC16-FCC26E143382}"/>
                          </a:ext>
                        </a:extLst>
                      </p:cNvPr>
                      <p:cNvPicPr/>
                      <p:nvPr/>
                    </p:nvPicPr>
                    <p:blipFill>
                      <a:blip r:embed="rId13"/>
                      <a:stretch>
                        <a:fillRect/>
                      </a:stretch>
                    </p:blipFill>
                    <p:spPr>
                      <a:xfrm>
                        <a:off x="2282983" y="3686969"/>
                        <a:ext cx="1597025" cy="514350"/>
                      </a:xfrm>
                      <a:prstGeom prst="rect">
                        <a:avLst/>
                      </a:prstGeom>
                    </p:spPr>
                  </p:pic>
                </p:oleObj>
              </mc:Fallback>
            </mc:AlternateContent>
          </a:graphicData>
        </a:graphic>
      </p:graphicFrame>
      <p:graphicFrame>
        <p:nvGraphicFramePr>
          <p:cNvPr id="123" name="Object 122">
            <a:extLst>
              <a:ext uri="{FF2B5EF4-FFF2-40B4-BE49-F238E27FC236}">
                <a16:creationId xmlns:a16="http://schemas.microsoft.com/office/drawing/2014/main" id="{64F9F420-6A35-45CD-A4E9-93341BDE0EC3}"/>
              </a:ext>
            </a:extLst>
          </p:cNvPr>
          <p:cNvGraphicFramePr>
            <a:graphicFrameLocks noChangeAspect="1"/>
          </p:cNvGraphicFramePr>
          <p:nvPr>
            <p:extLst>
              <p:ext uri="{D42A27DB-BD31-4B8C-83A1-F6EECF244321}">
                <p14:modId xmlns:p14="http://schemas.microsoft.com/office/powerpoint/2010/main" val="1002430380"/>
              </p:ext>
            </p:extLst>
          </p:nvPr>
        </p:nvGraphicFramePr>
        <p:xfrm>
          <a:off x="1582480" y="4679869"/>
          <a:ext cx="2938462" cy="571500"/>
        </p:xfrm>
        <a:graphic>
          <a:graphicData uri="http://schemas.openxmlformats.org/presentationml/2006/ole">
            <mc:AlternateContent xmlns:mc="http://schemas.openxmlformats.org/markup-compatibility/2006">
              <mc:Choice xmlns:v="urn:schemas-microsoft-com:vml" Requires="v">
                <p:oleObj name="Equation" r:id="rId14" imgW="1307880" imgH="253800" progId="Equation.DSMT4">
                  <p:embed/>
                </p:oleObj>
              </mc:Choice>
              <mc:Fallback>
                <p:oleObj name="Equation" r:id="rId14" imgW="1307880" imgH="253800" progId="Equation.DSMT4">
                  <p:embed/>
                  <p:pic>
                    <p:nvPicPr>
                      <p:cNvPr id="123" name="Object 122">
                        <a:extLst>
                          <a:ext uri="{FF2B5EF4-FFF2-40B4-BE49-F238E27FC236}">
                            <a16:creationId xmlns:a16="http://schemas.microsoft.com/office/drawing/2014/main" id="{64F9F420-6A35-45CD-A4E9-93341BDE0EC3}"/>
                          </a:ext>
                        </a:extLst>
                      </p:cNvPr>
                      <p:cNvPicPr/>
                      <p:nvPr/>
                    </p:nvPicPr>
                    <p:blipFill>
                      <a:blip r:embed="rId15"/>
                      <a:stretch>
                        <a:fillRect/>
                      </a:stretch>
                    </p:blipFill>
                    <p:spPr>
                      <a:xfrm>
                        <a:off x="1582480" y="4679869"/>
                        <a:ext cx="2938462" cy="5715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55EEA901-484A-9E0D-82DA-77908CE13C0A}"/>
              </a:ext>
            </a:extLst>
          </p:cNvPr>
          <p:cNvGraphicFramePr>
            <a:graphicFrameLocks noChangeAspect="1"/>
          </p:cNvGraphicFramePr>
          <p:nvPr>
            <p:extLst>
              <p:ext uri="{D42A27DB-BD31-4B8C-83A1-F6EECF244321}">
                <p14:modId xmlns:p14="http://schemas.microsoft.com/office/powerpoint/2010/main" val="2036264555"/>
              </p:ext>
            </p:extLst>
          </p:nvPr>
        </p:nvGraphicFramePr>
        <p:xfrm>
          <a:off x="1771885" y="4109966"/>
          <a:ext cx="1597025" cy="514350"/>
        </p:xfrm>
        <a:graphic>
          <a:graphicData uri="http://schemas.openxmlformats.org/presentationml/2006/ole">
            <mc:AlternateContent xmlns:mc="http://schemas.openxmlformats.org/markup-compatibility/2006">
              <mc:Choice xmlns:v="urn:schemas-microsoft-com:vml" Requires="v">
                <p:oleObj name="Equation" r:id="rId16" imgW="711000" imgH="228600" progId="Equation.DSMT4">
                  <p:embed/>
                </p:oleObj>
              </mc:Choice>
              <mc:Fallback>
                <p:oleObj name="Equation" r:id="rId16" imgW="711000" imgH="228600" progId="Equation.DSMT4">
                  <p:embed/>
                  <p:pic>
                    <p:nvPicPr>
                      <p:cNvPr id="4" name="Object 3">
                        <a:extLst>
                          <a:ext uri="{FF2B5EF4-FFF2-40B4-BE49-F238E27FC236}">
                            <a16:creationId xmlns:a16="http://schemas.microsoft.com/office/drawing/2014/main" id="{55EEA901-484A-9E0D-82DA-77908CE13C0A}"/>
                          </a:ext>
                        </a:extLst>
                      </p:cNvPr>
                      <p:cNvPicPr/>
                      <p:nvPr/>
                    </p:nvPicPr>
                    <p:blipFill>
                      <a:blip r:embed="rId17"/>
                      <a:stretch>
                        <a:fillRect/>
                      </a:stretch>
                    </p:blipFill>
                    <p:spPr>
                      <a:xfrm>
                        <a:off x="1771885" y="4109966"/>
                        <a:ext cx="1597025" cy="5143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EC3C1BD-5C3A-A193-62A1-D07FEF3563B8}"/>
              </a:ext>
            </a:extLst>
          </p:cNvPr>
          <p:cNvGraphicFramePr>
            <a:graphicFrameLocks noChangeAspect="1"/>
          </p:cNvGraphicFramePr>
          <p:nvPr>
            <p:extLst>
              <p:ext uri="{D42A27DB-BD31-4B8C-83A1-F6EECF244321}">
                <p14:modId xmlns:p14="http://schemas.microsoft.com/office/powerpoint/2010/main" val="190305210"/>
              </p:ext>
            </p:extLst>
          </p:nvPr>
        </p:nvGraphicFramePr>
        <p:xfrm>
          <a:off x="1524786" y="5246122"/>
          <a:ext cx="2395538" cy="571500"/>
        </p:xfrm>
        <a:graphic>
          <a:graphicData uri="http://schemas.openxmlformats.org/presentationml/2006/ole">
            <mc:AlternateContent xmlns:mc="http://schemas.openxmlformats.org/markup-compatibility/2006">
              <mc:Choice xmlns:v="urn:schemas-microsoft-com:vml" Requires="v">
                <p:oleObj name="Equation" r:id="rId18" imgW="1066680" imgH="253800" progId="Equation.DSMT4">
                  <p:embed/>
                </p:oleObj>
              </mc:Choice>
              <mc:Fallback>
                <p:oleObj name="Equation" r:id="rId18" imgW="1066680" imgH="253800" progId="Equation.DSMT4">
                  <p:embed/>
                  <p:pic>
                    <p:nvPicPr>
                      <p:cNvPr id="6" name="Object 5">
                        <a:extLst>
                          <a:ext uri="{FF2B5EF4-FFF2-40B4-BE49-F238E27FC236}">
                            <a16:creationId xmlns:a16="http://schemas.microsoft.com/office/drawing/2014/main" id="{1EC3C1BD-5C3A-A193-62A1-D07FEF3563B8}"/>
                          </a:ext>
                        </a:extLst>
                      </p:cNvPr>
                      <p:cNvPicPr/>
                      <p:nvPr/>
                    </p:nvPicPr>
                    <p:blipFill>
                      <a:blip r:embed="rId19"/>
                      <a:stretch>
                        <a:fillRect/>
                      </a:stretch>
                    </p:blipFill>
                    <p:spPr>
                      <a:xfrm>
                        <a:off x="1524786" y="5246122"/>
                        <a:ext cx="2395538" cy="571500"/>
                      </a:xfrm>
                      <a:prstGeom prst="rect">
                        <a:avLst/>
                      </a:prstGeom>
                    </p:spPr>
                  </p:pic>
                </p:oleObj>
              </mc:Fallback>
            </mc:AlternateContent>
          </a:graphicData>
        </a:graphic>
      </p:graphicFrame>
      <p:grpSp>
        <p:nvGrpSpPr>
          <p:cNvPr id="4136" name="Group 4135">
            <a:extLst>
              <a:ext uri="{FF2B5EF4-FFF2-40B4-BE49-F238E27FC236}">
                <a16:creationId xmlns:a16="http://schemas.microsoft.com/office/drawing/2014/main" id="{70B356DB-503E-2241-1A80-9C455A2DE080}"/>
              </a:ext>
            </a:extLst>
          </p:cNvPr>
          <p:cNvGrpSpPr/>
          <p:nvPr/>
        </p:nvGrpSpPr>
        <p:grpSpPr>
          <a:xfrm>
            <a:off x="7195822" y="3836285"/>
            <a:ext cx="4259988" cy="1911025"/>
            <a:chOff x="1599674" y="4452623"/>
            <a:chExt cx="2952191" cy="1148666"/>
          </a:xfrm>
        </p:grpSpPr>
        <p:sp>
          <p:nvSpPr>
            <p:cNvPr id="4137" name="Freeform 85">
              <a:extLst>
                <a:ext uri="{FF2B5EF4-FFF2-40B4-BE49-F238E27FC236}">
                  <a16:creationId xmlns:a16="http://schemas.microsoft.com/office/drawing/2014/main" id="{F61A759B-76D4-9370-8EED-EB06E22BF562}"/>
                </a:ext>
              </a:extLst>
            </p:cNvPr>
            <p:cNvSpPr>
              <a:spLocks/>
            </p:cNvSpPr>
            <p:nvPr/>
          </p:nvSpPr>
          <p:spPr bwMode="auto">
            <a:xfrm>
              <a:off x="1620815" y="4452623"/>
              <a:ext cx="2931050" cy="1056672"/>
            </a:xfrm>
            <a:custGeom>
              <a:avLst/>
              <a:gdLst>
                <a:gd name="T0" fmla="*/ 33 w 845"/>
                <a:gd name="T1" fmla="*/ 791 h 172"/>
                <a:gd name="T2" fmla="*/ 73 w 845"/>
                <a:gd name="T3" fmla="*/ 746 h 172"/>
                <a:gd name="T4" fmla="*/ 112 w 845"/>
                <a:gd name="T5" fmla="*/ 712 h 172"/>
                <a:gd name="T6" fmla="*/ 151 w 845"/>
                <a:gd name="T7" fmla="*/ 682 h 172"/>
                <a:gd name="T8" fmla="*/ 190 w 845"/>
                <a:gd name="T9" fmla="*/ 652 h 172"/>
                <a:gd name="T10" fmla="*/ 229 w 845"/>
                <a:gd name="T11" fmla="*/ 628 h 172"/>
                <a:gd name="T12" fmla="*/ 268 w 845"/>
                <a:gd name="T13" fmla="*/ 603 h 172"/>
                <a:gd name="T14" fmla="*/ 307 w 845"/>
                <a:gd name="T15" fmla="*/ 583 h 172"/>
                <a:gd name="T16" fmla="*/ 346 w 845"/>
                <a:gd name="T17" fmla="*/ 563 h 172"/>
                <a:gd name="T18" fmla="*/ 385 w 845"/>
                <a:gd name="T19" fmla="*/ 544 h 172"/>
                <a:gd name="T20" fmla="*/ 424 w 845"/>
                <a:gd name="T21" fmla="*/ 529 h 172"/>
                <a:gd name="T22" fmla="*/ 463 w 845"/>
                <a:gd name="T23" fmla="*/ 509 h 172"/>
                <a:gd name="T24" fmla="*/ 502 w 845"/>
                <a:gd name="T25" fmla="*/ 494 h 172"/>
                <a:gd name="T26" fmla="*/ 541 w 845"/>
                <a:gd name="T27" fmla="*/ 474 h 172"/>
                <a:gd name="T28" fmla="*/ 580 w 845"/>
                <a:gd name="T29" fmla="*/ 460 h 172"/>
                <a:gd name="T30" fmla="*/ 619 w 845"/>
                <a:gd name="T31" fmla="*/ 445 h 172"/>
                <a:gd name="T32" fmla="*/ 658 w 845"/>
                <a:gd name="T33" fmla="*/ 430 h 172"/>
                <a:gd name="T34" fmla="*/ 697 w 845"/>
                <a:gd name="T35" fmla="*/ 420 h 172"/>
                <a:gd name="T36" fmla="*/ 736 w 845"/>
                <a:gd name="T37" fmla="*/ 405 h 172"/>
                <a:gd name="T38" fmla="*/ 775 w 845"/>
                <a:gd name="T39" fmla="*/ 390 h 172"/>
                <a:gd name="T40" fmla="*/ 814 w 845"/>
                <a:gd name="T41" fmla="*/ 376 h 172"/>
                <a:gd name="T42" fmla="*/ 854 w 845"/>
                <a:gd name="T43" fmla="*/ 366 h 172"/>
                <a:gd name="T44" fmla="*/ 893 w 845"/>
                <a:gd name="T45" fmla="*/ 351 h 172"/>
                <a:gd name="T46" fmla="*/ 932 w 845"/>
                <a:gd name="T47" fmla="*/ 341 h 172"/>
                <a:gd name="T48" fmla="*/ 971 w 845"/>
                <a:gd name="T49" fmla="*/ 326 h 172"/>
                <a:gd name="T50" fmla="*/ 1010 w 845"/>
                <a:gd name="T51" fmla="*/ 316 h 172"/>
                <a:gd name="T52" fmla="*/ 1049 w 845"/>
                <a:gd name="T53" fmla="*/ 306 h 172"/>
                <a:gd name="T54" fmla="*/ 1088 w 845"/>
                <a:gd name="T55" fmla="*/ 297 h 172"/>
                <a:gd name="T56" fmla="*/ 1127 w 845"/>
                <a:gd name="T57" fmla="*/ 282 h 172"/>
                <a:gd name="T58" fmla="*/ 1166 w 845"/>
                <a:gd name="T59" fmla="*/ 272 h 172"/>
                <a:gd name="T60" fmla="*/ 1205 w 845"/>
                <a:gd name="T61" fmla="*/ 262 h 172"/>
                <a:gd name="T62" fmla="*/ 1244 w 845"/>
                <a:gd name="T63" fmla="*/ 252 h 172"/>
                <a:gd name="T64" fmla="*/ 1283 w 845"/>
                <a:gd name="T65" fmla="*/ 242 h 172"/>
                <a:gd name="T66" fmla="*/ 1322 w 845"/>
                <a:gd name="T67" fmla="*/ 232 h 172"/>
                <a:gd name="T68" fmla="*/ 1361 w 845"/>
                <a:gd name="T69" fmla="*/ 222 h 172"/>
                <a:gd name="T70" fmla="*/ 1400 w 845"/>
                <a:gd name="T71" fmla="*/ 213 h 172"/>
                <a:gd name="T72" fmla="*/ 1439 w 845"/>
                <a:gd name="T73" fmla="*/ 203 h 172"/>
                <a:gd name="T74" fmla="*/ 1478 w 845"/>
                <a:gd name="T75" fmla="*/ 193 h 172"/>
                <a:gd name="T76" fmla="*/ 1517 w 845"/>
                <a:gd name="T77" fmla="*/ 183 h 172"/>
                <a:gd name="T78" fmla="*/ 1556 w 845"/>
                <a:gd name="T79" fmla="*/ 173 h 172"/>
                <a:gd name="T80" fmla="*/ 1596 w 845"/>
                <a:gd name="T81" fmla="*/ 163 h 172"/>
                <a:gd name="T82" fmla="*/ 1635 w 845"/>
                <a:gd name="T83" fmla="*/ 153 h 172"/>
                <a:gd name="T84" fmla="*/ 1674 w 845"/>
                <a:gd name="T85" fmla="*/ 143 h 172"/>
                <a:gd name="T86" fmla="*/ 1713 w 845"/>
                <a:gd name="T87" fmla="*/ 133 h 172"/>
                <a:gd name="T88" fmla="*/ 1752 w 845"/>
                <a:gd name="T89" fmla="*/ 128 h 172"/>
                <a:gd name="T90" fmla="*/ 1791 w 845"/>
                <a:gd name="T91" fmla="*/ 119 h 172"/>
                <a:gd name="T92" fmla="*/ 1830 w 845"/>
                <a:gd name="T93" fmla="*/ 109 h 172"/>
                <a:gd name="T94" fmla="*/ 1869 w 845"/>
                <a:gd name="T95" fmla="*/ 99 h 172"/>
                <a:gd name="T96" fmla="*/ 1908 w 845"/>
                <a:gd name="T97" fmla="*/ 94 h 172"/>
                <a:gd name="T98" fmla="*/ 1947 w 845"/>
                <a:gd name="T99" fmla="*/ 84 h 172"/>
                <a:gd name="T100" fmla="*/ 1986 w 845"/>
                <a:gd name="T101" fmla="*/ 74 h 172"/>
                <a:gd name="T102" fmla="*/ 2025 w 845"/>
                <a:gd name="T103" fmla="*/ 69 h 172"/>
                <a:gd name="T104" fmla="*/ 2064 w 845"/>
                <a:gd name="T105" fmla="*/ 59 h 172"/>
                <a:gd name="T106" fmla="*/ 2103 w 845"/>
                <a:gd name="T107" fmla="*/ 49 h 172"/>
                <a:gd name="T108" fmla="*/ 2142 w 845"/>
                <a:gd name="T109" fmla="*/ 44 h 172"/>
                <a:gd name="T110" fmla="*/ 2181 w 845"/>
                <a:gd name="T111" fmla="*/ 35 h 172"/>
                <a:gd name="T112" fmla="*/ 2220 w 845"/>
                <a:gd name="T113" fmla="*/ 25 h 172"/>
                <a:gd name="T114" fmla="*/ 2259 w 845"/>
                <a:gd name="T115" fmla="*/ 20 h 172"/>
                <a:gd name="T116" fmla="*/ 2298 w 845"/>
                <a:gd name="T117" fmla="*/ 10 h 172"/>
                <a:gd name="T118" fmla="*/ 2337 w 845"/>
                <a:gd name="T119" fmla="*/ 5 h 17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45"/>
                <a:gd name="T181" fmla="*/ 0 h 172"/>
                <a:gd name="T182" fmla="*/ 845 w 845"/>
                <a:gd name="T183" fmla="*/ 172 h 17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45" h="172">
                  <a:moveTo>
                    <a:pt x="0" y="172"/>
                  </a:moveTo>
                  <a:lnTo>
                    <a:pt x="2" y="169"/>
                  </a:lnTo>
                  <a:lnTo>
                    <a:pt x="4" y="167"/>
                  </a:lnTo>
                  <a:lnTo>
                    <a:pt x="6" y="165"/>
                  </a:lnTo>
                  <a:lnTo>
                    <a:pt x="8" y="163"/>
                  </a:lnTo>
                  <a:lnTo>
                    <a:pt x="10" y="162"/>
                  </a:lnTo>
                  <a:lnTo>
                    <a:pt x="12" y="160"/>
                  </a:lnTo>
                  <a:lnTo>
                    <a:pt x="14" y="159"/>
                  </a:lnTo>
                  <a:lnTo>
                    <a:pt x="16" y="157"/>
                  </a:lnTo>
                  <a:lnTo>
                    <a:pt x="18" y="156"/>
                  </a:lnTo>
                  <a:lnTo>
                    <a:pt x="20" y="155"/>
                  </a:lnTo>
                  <a:lnTo>
                    <a:pt x="22" y="153"/>
                  </a:lnTo>
                  <a:lnTo>
                    <a:pt x="24" y="152"/>
                  </a:lnTo>
                  <a:lnTo>
                    <a:pt x="26" y="151"/>
                  </a:lnTo>
                  <a:lnTo>
                    <a:pt x="28" y="150"/>
                  </a:lnTo>
                  <a:lnTo>
                    <a:pt x="30" y="149"/>
                  </a:lnTo>
                  <a:lnTo>
                    <a:pt x="32" y="148"/>
                  </a:lnTo>
                  <a:lnTo>
                    <a:pt x="34" y="147"/>
                  </a:lnTo>
                  <a:lnTo>
                    <a:pt x="36" y="146"/>
                  </a:lnTo>
                  <a:lnTo>
                    <a:pt x="38" y="145"/>
                  </a:lnTo>
                  <a:lnTo>
                    <a:pt x="40" y="144"/>
                  </a:lnTo>
                  <a:lnTo>
                    <a:pt x="42" y="143"/>
                  </a:lnTo>
                  <a:lnTo>
                    <a:pt x="44" y="142"/>
                  </a:lnTo>
                  <a:lnTo>
                    <a:pt x="46" y="141"/>
                  </a:lnTo>
                  <a:lnTo>
                    <a:pt x="48" y="140"/>
                  </a:lnTo>
                  <a:lnTo>
                    <a:pt x="50" y="139"/>
                  </a:lnTo>
                  <a:lnTo>
                    <a:pt x="52" y="138"/>
                  </a:lnTo>
                  <a:lnTo>
                    <a:pt x="54" y="138"/>
                  </a:lnTo>
                  <a:lnTo>
                    <a:pt x="56" y="137"/>
                  </a:lnTo>
                  <a:lnTo>
                    <a:pt x="58" y="136"/>
                  </a:lnTo>
                  <a:lnTo>
                    <a:pt x="60" y="135"/>
                  </a:lnTo>
                  <a:lnTo>
                    <a:pt x="62" y="134"/>
                  </a:lnTo>
                  <a:lnTo>
                    <a:pt x="64" y="134"/>
                  </a:lnTo>
                  <a:lnTo>
                    <a:pt x="66" y="133"/>
                  </a:lnTo>
                  <a:lnTo>
                    <a:pt x="68" y="132"/>
                  </a:lnTo>
                  <a:lnTo>
                    <a:pt x="70" y="131"/>
                  </a:lnTo>
                  <a:lnTo>
                    <a:pt x="72" y="131"/>
                  </a:lnTo>
                  <a:lnTo>
                    <a:pt x="74" y="130"/>
                  </a:lnTo>
                  <a:lnTo>
                    <a:pt x="76" y="129"/>
                  </a:lnTo>
                  <a:lnTo>
                    <a:pt x="78" y="128"/>
                  </a:lnTo>
                  <a:lnTo>
                    <a:pt x="80" y="128"/>
                  </a:lnTo>
                  <a:lnTo>
                    <a:pt x="82" y="127"/>
                  </a:lnTo>
                  <a:lnTo>
                    <a:pt x="84" y="126"/>
                  </a:lnTo>
                  <a:lnTo>
                    <a:pt x="86" y="126"/>
                  </a:lnTo>
                  <a:lnTo>
                    <a:pt x="88" y="125"/>
                  </a:lnTo>
                  <a:lnTo>
                    <a:pt x="90" y="124"/>
                  </a:lnTo>
                  <a:lnTo>
                    <a:pt x="92" y="124"/>
                  </a:lnTo>
                  <a:lnTo>
                    <a:pt x="94" y="123"/>
                  </a:lnTo>
                  <a:lnTo>
                    <a:pt x="96" y="122"/>
                  </a:lnTo>
                  <a:lnTo>
                    <a:pt x="98" y="122"/>
                  </a:lnTo>
                  <a:lnTo>
                    <a:pt x="100" y="121"/>
                  </a:lnTo>
                  <a:lnTo>
                    <a:pt x="102" y="121"/>
                  </a:lnTo>
                  <a:lnTo>
                    <a:pt x="104" y="120"/>
                  </a:lnTo>
                  <a:lnTo>
                    <a:pt x="106" y="119"/>
                  </a:lnTo>
                  <a:lnTo>
                    <a:pt x="108" y="119"/>
                  </a:lnTo>
                  <a:lnTo>
                    <a:pt x="110" y="118"/>
                  </a:lnTo>
                  <a:lnTo>
                    <a:pt x="112" y="118"/>
                  </a:lnTo>
                  <a:lnTo>
                    <a:pt x="114" y="117"/>
                  </a:lnTo>
                  <a:lnTo>
                    <a:pt x="116" y="116"/>
                  </a:lnTo>
                  <a:lnTo>
                    <a:pt x="118" y="116"/>
                  </a:lnTo>
                  <a:lnTo>
                    <a:pt x="120" y="115"/>
                  </a:lnTo>
                  <a:lnTo>
                    <a:pt x="122" y="115"/>
                  </a:lnTo>
                  <a:lnTo>
                    <a:pt x="124" y="114"/>
                  </a:lnTo>
                  <a:lnTo>
                    <a:pt x="126" y="114"/>
                  </a:lnTo>
                  <a:lnTo>
                    <a:pt x="128" y="113"/>
                  </a:lnTo>
                  <a:lnTo>
                    <a:pt x="130" y="112"/>
                  </a:lnTo>
                  <a:lnTo>
                    <a:pt x="132" y="112"/>
                  </a:lnTo>
                  <a:lnTo>
                    <a:pt x="134" y="111"/>
                  </a:lnTo>
                  <a:lnTo>
                    <a:pt x="136" y="111"/>
                  </a:lnTo>
                  <a:lnTo>
                    <a:pt x="138" y="110"/>
                  </a:lnTo>
                  <a:lnTo>
                    <a:pt x="140" y="110"/>
                  </a:lnTo>
                  <a:lnTo>
                    <a:pt x="142" y="109"/>
                  </a:lnTo>
                  <a:lnTo>
                    <a:pt x="144" y="109"/>
                  </a:lnTo>
                  <a:lnTo>
                    <a:pt x="146" y="108"/>
                  </a:lnTo>
                  <a:lnTo>
                    <a:pt x="148" y="108"/>
                  </a:lnTo>
                  <a:lnTo>
                    <a:pt x="150" y="107"/>
                  </a:lnTo>
                  <a:lnTo>
                    <a:pt x="152" y="107"/>
                  </a:lnTo>
                  <a:lnTo>
                    <a:pt x="154" y="106"/>
                  </a:lnTo>
                  <a:lnTo>
                    <a:pt x="156" y="106"/>
                  </a:lnTo>
                  <a:lnTo>
                    <a:pt x="158" y="105"/>
                  </a:lnTo>
                  <a:lnTo>
                    <a:pt x="160" y="105"/>
                  </a:lnTo>
                  <a:lnTo>
                    <a:pt x="162" y="104"/>
                  </a:lnTo>
                  <a:lnTo>
                    <a:pt x="164" y="104"/>
                  </a:lnTo>
                  <a:lnTo>
                    <a:pt x="166" y="103"/>
                  </a:lnTo>
                  <a:lnTo>
                    <a:pt x="168" y="103"/>
                  </a:lnTo>
                  <a:lnTo>
                    <a:pt x="170" y="102"/>
                  </a:lnTo>
                  <a:lnTo>
                    <a:pt x="172" y="102"/>
                  </a:lnTo>
                  <a:lnTo>
                    <a:pt x="174" y="101"/>
                  </a:lnTo>
                  <a:lnTo>
                    <a:pt x="176" y="101"/>
                  </a:lnTo>
                  <a:lnTo>
                    <a:pt x="178" y="100"/>
                  </a:lnTo>
                  <a:lnTo>
                    <a:pt x="180" y="100"/>
                  </a:lnTo>
                  <a:lnTo>
                    <a:pt x="182" y="99"/>
                  </a:lnTo>
                  <a:lnTo>
                    <a:pt x="184" y="99"/>
                  </a:lnTo>
                  <a:lnTo>
                    <a:pt x="186" y="98"/>
                  </a:lnTo>
                  <a:lnTo>
                    <a:pt x="188" y="98"/>
                  </a:lnTo>
                  <a:lnTo>
                    <a:pt x="190" y="97"/>
                  </a:lnTo>
                  <a:lnTo>
                    <a:pt x="192" y="97"/>
                  </a:lnTo>
                  <a:lnTo>
                    <a:pt x="194" y="96"/>
                  </a:lnTo>
                  <a:lnTo>
                    <a:pt x="196" y="96"/>
                  </a:lnTo>
                  <a:lnTo>
                    <a:pt x="198" y="96"/>
                  </a:lnTo>
                  <a:lnTo>
                    <a:pt x="200" y="95"/>
                  </a:lnTo>
                  <a:lnTo>
                    <a:pt x="202" y="95"/>
                  </a:lnTo>
                  <a:lnTo>
                    <a:pt x="204" y="94"/>
                  </a:lnTo>
                  <a:lnTo>
                    <a:pt x="206" y="94"/>
                  </a:lnTo>
                  <a:lnTo>
                    <a:pt x="208" y="93"/>
                  </a:lnTo>
                  <a:lnTo>
                    <a:pt x="210" y="93"/>
                  </a:lnTo>
                  <a:lnTo>
                    <a:pt x="212" y="92"/>
                  </a:lnTo>
                  <a:lnTo>
                    <a:pt x="214" y="92"/>
                  </a:lnTo>
                  <a:lnTo>
                    <a:pt x="216" y="92"/>
                  </a:lnTo>
                  <a:lnTo>
                    <a:pt x="218" y="91"/>
                  </a:lnTo>
                  <a:lnTo>
                    <a:pt x="220" y="91"/>
                  </a:lnTo>
                  <a:lnTo>
                    <a:pt x="222" y="90"/>
                  </a:lnTo>
                  <a:lnTo>
                    <a:pt x="224" y="90"/>
                  </a:lnTo>
                  <a:lnTo>
                    <a:pt x="226" y="89"/>
                  </a:lnTo>
                  <a:lnTo>
                    <a:pt x="228" y="89"/>
                  </a:lnTo>
                  <a:lnTo>
                    <a:pt x="230" y="89"/>
                  </a:lnTo>
                  <a:lnTo>
                    <a:pt x="232" y="88"/>
                  </a:lnTo>
                  <a:lnTo>
                    <a:pt x="234" y="88"/>
                  </a:lnTo>
                  <a:lnTo>
                    <a:pt x="236" y="87"/>
                  </a:lnTo>
                  <a:lnTo>
                    <a:pt x="238" y="87"/>
                  </a:lnTo>
                  <a:lnTo>
                    <a:pt x="240" y="87"/>
                  </a:lnTo>
                  <a:lnTo>
                    <a:pt x="242" y="86"/>
                  </a:lnTo>
                  <a:lnTo>
                    <a:pt x="244" y="86"/>
                  </a:lnTo>
                  <a:lnTo>
                    <a:pt x="246" y="85"/>
                  </a:lnTo>
                  <a:lnTo>
                    <a:pt x="248" y="85"/>
                  </a:lnTo>
                  <a:lnTo>
                    <a:pt x="250" y="85"/>
                  </a:lnTo>
                  <a:lnTo>
                    <a:pt x="252" y="84"/>
                  </a:lnTo>
                  <a:lnTo>
                    <a:pt x="254" y="84"/>
                  </a:lnTo>
                  <a:lnTo>
                    <a:pt x="256" y="83"/>
                  </a:lnTo>
                  <a:lnTo>
                    <a:pt x="258" y="83"/>
                  </a:lnTo>
                  <a:lnTo>
                    <a:pt x="260" y="83"/>
                  </a:lnTo>
                  <a:lnTo>
                    <a:pt x="262" y="82"/>
                  </a:lnTo>
                  <a:lnTo>
                    <a:pt x="264" y="82"/>
                  </a:lnTo>
                  <a:lnTo>
                    <a:pt x="266" y="81"/>
                  </a:lnTo>
                  <a:lnTo>
                    <a:pt x="268" y="81"/>
                  </a:lnTo>
                  <a:lnTo>
                    <a:pt x="270" y="81"/>
                  </a:lnTo>
                  <a:lnTo>
                    <a:pt x="272" y="80"/>
                  </a:lnTo>
                  <a:lnTo>
                    <a:pt x="274" y="80"/>
                  </a:lnTo>
                  <a:lnTo>
                    <a:pt x="276" y="79"/>
                  </a:lnTo>
                  <a:lnTo>
                    <a:pt x="278" y="79"/>
                  </a:lnTo>
                  <a:lnTo>
                    <a:pt x="280" y="79"/>
                  </a:lnTo>
                  <a:lnTo>
                    <a:pt x="282" y="78"/>
                  </a:lnTo>
                  <a:lnTo>
                    <a:pt x="284" y="78"/>
                  </a:lnTo>
                  <a:lnTo>
                    <a:pt x="286" y="78"/>
                  </a:lnTo>
                  <a:lnTo>
                    <a:pt x="288" y="77"/>
                  </a:lnTo>
                  <a:lnTo>
                    <a:pt x="290" y="77"/>
                  </a:lnTo>
                  <a:lnTo>
                    <a:pt x="292" y="76"/>
                  </a:lnTo>
                  <a:lnTo>
                    <a:pt x="294" y="76"/>
                  </a:lnTo>
                  <a:lnTo>
                    <a:pt x="296" y="76"/>
                  </a:lnTo>
                  <a:lnTo>
                    <a:pt x="298" y="75"/>
                  </a:lnTo>
                  <a:lnTo>
                    <a:pt x="300" y="75"/>
                  </a:lnTo>
                  <a:lnTo>
                    <a:pt x="302" y="75"/>
                  </a:lnTo>
                  <a:lnTo>
                    <a:pt x="304" y="74"/>
                  </a:lnTo>
                  <a:lnTo>
                    <a:pt x="306" y="74"/>
                  </a:lnTo>
                  <a:lnTo>
                    <a:pt x="308" y="74"/>
                  </a:lnTo>
                  <a:lnTo>
                    <a:pt x="310" y="73"/>
                  </a:lnTo>
                  <a:lnTo>
                    <a:pt x="312" y="73"/>
                  </a:lnTo>
                  <a:lnTo>
                    <a:pt x="314" y="72"/>
                  </a:lnTo>
                  <a:lnTo>
                    <a:pt x="316" y="72"/>
                  </a:lnTo>
                  <a:lnTo>
                    <a:pt x="318" y="72"/>
                  </a:lnTo>
                  <a:lnTo>
                    <a:pt x="320" y="71"/>
                  </a:lnTo>
                  <a:lnTo>
                    <a:pt x="322" y="71"/>
                  </a:lnTo>
                  <a:lnTo>
                    <a:pt x="324" y="71"/>
                  </a:lnTo>
                  <a:lnTo>
                    <a:pt x="326" y="70"/>
                  </a:lnTo>
                  <a:lnTo>
                    <a:pt x="328" y="70"/>
                  </a:lnTo>
                  <a:lnTo>
                    <a:pt x="330" y="70"/>
                  </a:lnTo>
                  <a:lnTo>
                    <a:pt x="332" y="69"/>
                  </a:lnTo>
                  <a:lnTo>
                    <a:pt x="334" y="69"/>
                  </a:lnTo>
                  <a:lnTo>
                    <a:pt x="336" y="69"/>
                  </a:lnTo>
                  <a:lnTo>
                    <a:pt x="338" y="68"/>
                  </a:lnTo>
                  <a:lnTo>
                    <a:pt x="340" y="68"/>
                  </a:lnTo>
                  <a:lnTo>
                    <a:pt x="342" y="68"/>
                  </a:lnTo>
                  <a:lnTo>
                    <a:pt x="344" y="67"/>
                  </a:lnTo>
                  <a:lnTo>
                    <a:pt x="346" y="67"/>
                  </a:lnTo>
                  <a:lnTo>
                    <a:pt x="348" y="66"/>
                  </a:lnTo>
                  <a:lnTo>
                    <a:pt x="350" y="66"/>
                  </a:lnTo>
                  <a:lnTo>
                    <a:pt x="352" y="66"/>
                  </a:lnTo>
                  <a:lnTo>
                    <a:pt x="354" y="65"/>
                  </a:lnTo>
                  <a:lnTo>
                    <a:pt x="356" y="65"/>
                  </a:lnTo>
                  <a:lnTo>
                    <a:pt x="358" y="65"/>
                  </a:lnTo>
                  <a:lnTo>
                    <a:pt x="360" y="64"/>
                  </a:lnTo>
                  <a:lnTo>
                    <a:pt x="362" y="64"/>
                  </a:lnTo>
                  <a:lnTo>
                    <a:pt x="364" y="64"/>
                  </a:lnTo>
                  <a:lnTo>
                    <a:pt x="366" y="63"/>
                  </a:lnTo>
                  <a:lnTo>
                    <a:pt x="368" y="63"/>
                  </a:lnTo>
                  <a:lnTo>
                    <a:pt x="370" y="63"/>
                  </a:lnTo>
                  <a:lnTo>
                    <a:pt x="372" y="62"/>
                  </a:lnTo>
                  <a:lnTo>
                    <a:pt x="374" y="62"/>
                  </a:lnTo>
                  <a:lnTo>
                    <a:pt x="376" y="62"/>
                  </a:lnTo>
                  <a:lnTo>
                    <a:pt x="378" y="61"/>
                  </a:lnTo>
                  <a:lnTo>
                    <a:pt x="380" y="61"/>
                  </a:lnTo>
                  <a:lnTo>
                    <a:pt x="382" y="61"/>
                  </a:lnTo>
                  <a:lnTo>
                    <a:pt x="384" y="60"/>
                  </a:lnTo>
                  <a:lnTo>
                    <a:pt x="386" y="60"/>
                  </a:lnTo>
                  <a:lnTo>
                    <a:pt x="388" y="60"/>
                  </a:lnTo>
                  <a:lnTo>
                    <a:pt x="390" y="60"/>
                  </a:lnTo>
                  <a:lnTo>
                    <a:pt x="392" y="59"/>
                  </a:lnTo>
                  <a:lnTo>
                    <a:pt x="394" y="59"/>
                  </a:lnTo>
                  <a:lnTo>
                    <a:pt x="396" y="59"/>
                  </a:lnTo>
                  <a:lnTo>
                    <a:pt x="398" y="58"/>
                  </a:lnTo>
                  <a:lnTo>
                    <a:pt x="400" y="58"/>
                  </a:lnTo>
                  <a:lnTo>
                    <a:pt x="402" y="58"/>
                  </a:lnTo>
                  <a:lnTo>
                    <a:pt x="404" y="57"/>
                  </a:lnTo>
                  <a:lnTo>
                    <a:pt x="406" y="57"/>
                  </a:lnTo>
                  <a:lnTo>
                    <a:pt x="408" y="57"/>
                  </a:lnTo>
                  <a:lnTo>
                    <a:pt x="410" y="56"/>
                  </a:lnTo>
                  <a:lnTo>
                    <a:pt x="412" y="56"/>
                  </a:lnTo>
                  <a:lnTo>
                    <a:pt x="414" y="56"/>
                  </a:lnTo>
                  <a:lnTo>
                    <a:pt x="416" y="55"/>
                  </a:lnTo>
                  <a:lnTo>
                    <a:pt x="418" y="55"/>
                  </a:lnTo>
                  <a:lnTo>
                    <a:pt x="420" y="55"/>
                  </a:lnTo>
                  <a:lnTo>
                    <a:pt x="422" y="54"/>
                  </a:lnTo>
                  <a:lnTo>
                    <a:pt x="424" y="54"/>
                  </a:lnTo>
                  <a:lnTo>
                    <a:pt x="426" y="54"/>
                  </a:lnTo>
                  <a:lnTo>
                    <a:pt x="428" y="54"/>
                  </a:lnTo>
                  <a:lnTo>
                    <a:pt x="430" y="53"/>
                  </a:lnTo>
                  <a:lnTo>
                    <a:pt x="432" y="53"/>
                  </a:lnTo>
                  <a:lnTo>
                    <a:pt x="434" y="53"/>
                  </a:lnTo>
                  <a:lnTo>
                    <a:pt x="436" y="52"/>
                  </a:lnTo>
                  <a:lnTo>
                    <a:pt x="438" y="52"/>
                  </a:lnTo>
                  <a:lnTo>
                    <a:pt x="440" y="52"/>
                  </a:lnTo>
                  <a:lnTo>
                    <a:pt x="442" y="51"/>
                  </a:lnTo>
                  <a:lnTo>
                    <a:pt x="444" y="51"/>
                  </a:lnTo>
                  <a:lnTo>
                    <a:pt x="446" y="51"/>
                  </a:lnTo>
                  <a:lnTo>
                    <a:pt x="448" y="50"/>
                  </a:lnTo>
                  <a:lnTo>
                    <a:pt x="450" y="50"/>
                  </a:lnTo>
                  <a:lnTo>
                    <a:pt x="452" y="50"/>
                  </a:lnTo>
                  <a:lnTo>
                    <a:pt x="454" y="50"/>
                  </a:lnTo>
                  <a:lnTo>
                    <a:pt x="456" y="49"/>
                  </a:lnTo>
                  <a:lnTo>
                    <a:pt x="458" y="49"/>
                  </a:lnTo>
                  <a:lnTo>
                    <a:pt x="460" y="49"/>
                  </a:lnTo>
                  <a:lnTo>
                    <a:pt x="462" y="48"/>
                  </a:lnTo>
                  <a:lnTo>
                    <a:pt x="464" y="48"/>
                  </a:lnTo>
                  <a:lnTo>
                    <a:pt x="466" y="48"/>
                  </a:lnTo>
                  <a:lnTo>
                    <a:pt x="468" y="47"/>
                  </a:lnTo>
                  <a:lnTo>
                    <a:pt x="470" y="47"/>
                  </a:lnTo>
                  <a:lnTo>
                    <a:pt x="472" y="47"/>
                  </a:lnTo>
                  <a:lnTo>
                    <a:pt x="474" y="47"/>
                  </a:lnTo>
                  <a:lnTo>
                    <a:pt x="476" y="46"/>
                  </a:lnTo>
                  <a:lnTo>
                    <a:pt x="478" y="46"/>
                  </a:lnTo>
                  <a:lnTo>
                    <a:pt x="480" y="46"/>
                  </a:lnTo>
                  <a:lnTo>
                    <a:pt x="482" y="45"/>
                  </a:lnTo>
                  <a:lnTo>
                    <a:pt x="484" y="45"/>
                  </a:lnTo>
                  <a:lnTo>
                    <a:pt x="486" y="45"/>
                  </a:lnTo>
                  <a:lnTo>
                    <a:pt x="488" y="45"/>
                  </a:lnTo>
                  <a:lnTo>
                    <a:pt x="490" y="44"/>
                  </a:lnTo>
                  <a:lnTo>
                    <a:pt x="492" y="44"/>
                  </a:lnTo>
                  <a:lnTo>
                    <a:pt x="494" y="44"/>
                  </a:lnTo>
                  <a:lnTo>
                    <a:pt x="496" y="43"/>
                  </a:lnTo>
                  <a:lnTo>
                    <a:pt x="498" y="43"/>
                  </a:lnTo>
                  <a:lnTo>
                    <a:pt x="500" y="43"/>
                  </a:lnTo>
                  <a:lnTo>
                    <a:pt x="502" y="43"/>
                  </a:lnTo>
                  <a:lnTo>
                    <a:pt x="504" y="42"/>
                  </a:lnTo>
                  <a:lnTo>
                    <a:pt x="506" y="42"/>
                  </a:lnTo>
                  <a:lnTo>
                    <a:pt x="508" y="42"/>
                  </a:lnTo>
                  <a:lnTo>
                    <a:pt x="510" y="41"/>
                  </a:lnTo>
                  <a:lnTo>
                    <a:pt x="512" y="41"/>
                  </a:lnTo>
                  <a:lnTo>
                    <a:pt x="514" y="41"/>
                  </a:lnTo>
                  <a:lnTo>
                    <a:pt x="516" y="41"/>
                  </a:lnTo>
                  <a:lnTo>
                    <a:pt x="518" y="40"/>
                  </a:lnTo>
                  <a:lnTo>
                    <a:pt x="520" y="40"/>
                  </a:lnTo>
                  <a:lnTo>
                    <a:pt x="522" y="40"/>
                  </a:lnTo>
                  <a:lnTo>
                    <a:pt x="524" y="39"/>
                  </a:lnTo>
                  <a:lnTo>
                    <a:pt x="526" y="39"/>
                  </a:lnTo>
                  <a:lnTo>
                    <a:pt x="528" y="39"/>
                  </a:lnTo>
                  <a:lnTo>
                    <a:pt x="530" y="39"/>
                  </a:lnTo>
                  <a:lnTo>
                    <a:pt x="532" y="38"/>
                  </a:lnTo>
                  <a:lnTo>
                    <a:pt x="534" y="38"/>
                  </a:lnTo>
                  <a:lnTo>
                    <a:pt x="536" y="38"/>
                  </a:lnTo>
                  <a:lnTo>
                    <a:pt x="538" y="38"/>
                  </a:lnTo>
                  <a:lnTo>
                    <a:pt x="540" y="37"/>
                  </a:lnTo>
                  <a:lnTo>
                    <a:pt x="542" y="37"/>
                  </a:lnTo>
                  <a:lnTo>
                    <a:pt x="544" y="37"/>
                  </a:lnTo>
                  <a:lnTo>
                    <a:pt x="546" y="36"/>
                  </a:lnTo>
                  <a:lnTo>
                    <a:pt x="548" y="36"/>
                  </a:lnTo>
                  <a:lnTo>
                    <a:pt x="550" y="36"/>
                  </a:lnTo>
                  <a:lnTo>
                    <a:pt x="552" y="36"/>
                  </a:lnTo>
                  <a:lnTo>
                    <a:pt x="554" y="35"/>
                  </a:lnTo>
                  <a:lnTo>
                    <a:pt x="556" y="35"/>
                  </a:lnTo>
                  <a:lnTo>
                    <a:pt x="558" y="35"/>
                  </a:lnTo>
                  <a:lnTo>
                    <a:pt x="560" y="35"/>
                  </a:lnTo>
                  <a:lnTo>
                    <a:pt x="562" y="34"/>
                  </a:lnTo>
                  <a:lnTo>
                    <a:pt x="564" y="34"/>
                  </a:lnTo>
                  <a:lnTo>
                    <a:pt x="566" y="34"/>
                  </a:lnTo>
                  <a:lnTo>
                    <a:pt x="568" y="33"/>
                  </a:lnTo>
                  <a:lnTo>
                    <a:pt x="570" y="33"/>
                  </a:lnTo>
                  <a:lnTo>
                    <a:pt x="572" y="33"/>
                  </a:lnTo>
                  <a:lnTo>
                    <a:pt x="574" y="33"/>
                  </a:lnTo>
                  <a:lnTo>
                    <a:pt x="576" y="32"/>
                  </a:lnTo>
                  <a:lnTo>
                    <a:pt x="578" y="32"/>
                  </a:lnTo>
                  <a:lnTo>
                    <a:pt x="580" y="32"/>
                  </a:lnTo>
                  <a:lnTo>
                    <a:pt x="582" y="32"/>
                  </a:lnTo>
                  <a:lnTo>
                    <a:pt x="584" y="31"/>
                  </a:lnTo>
                  <a:lnTo>
                    <a:pt x="586" y="31"/>
                  </a:lnTo>
                  <a:lnTo>
                    <a:pt x="588" y="31"/>
                  </a:lnTo>
                  <a:lnTo>
                    <a:pt x="590" y="31"/>
                  </a:lnTo>
                  <a:lnTo>
                    <a:pt x="592" y="30"/>
                  </a:lnTo>
                  <a:lnTo>
                    <a:pt x="594" y="30"/>
                  </a:lnTo>
                  <a:lnTo>
                    <a:pt x="596" y="30"/>
                  </a:lnTo>
                  <a:lnTo>
                    <a:pt x="598" y="29"/>
                  </a:lnTo>
                  <a:lnTo>
                    <a:pt x="600" y="29"/>
                  </a:lnTo>
                  <a:lnTo>
                    <a:pt x="602" y="29"/>
                  </a:lnTo>
                  <a:lnTo>
                    <a:pt x="604" y="29"/>
                  </a:lnTo>
                  <a:lnTo>
                    <a:pt x="606" y="28"/>
                  </a:lnTo>
                  <a:lnTo>
                    <a:pt x="608" y="28"/>
                  </a:lnTo>
                  <a:lnTo>
                    <a:pt x="610" y="28"/>
                  </a:lnTo>
                  <a:lnTo>
                    <a:pt x="612" y="28"/>
                  </a:lnTo>
                  <a:lnTo>
                    <a:pt x="614" y="27"/>
                  </a:lnTo>
                  <a:lnTo>
                    <a:pt x="616" y="27"/>
                  </a:lnTo>
                  <a:lnTo>
                    <a:pt x="618" y="27"/>
                  </a:lnTo>
                  <a:lnTo>
                    <a:pt x="620" y="27"/>
                  </a:lnTo>
                  <a:lnTo>
                    <a:pt x="622" y="26"/>
                  </a:lnTo>
                  <a:lnTo>
                    <a:pt x="624" y="26"/>
                  </a:lnTo>
                  <a:lnTo>
                    <a:pt x="626" y="26"/>
                  </a:lnTo>
                  <a:lnTo>
                    <a:pt x="628" y="26"/>
                  </a:lnTo>
                  <a:lnTo>
                    <a:pt x="630" y="25"/>
                  </a:lnTo>
                  <a:lnTo>
                    <a:pt x="632" y="25"/>
                  </a:lnTo>
                  <a:lnTo>
                    <a:pt x="634" y="25"/>
                  </a:lnTo>
                  <a:lnTo>
                    <a:pt x="636" y="25"/>
                  </a:lnTo>
                  <a:lnTo>
                    <a:pt x="638" y="24"/>
                  </a:lnTo>
                  <a:lnTo>
                    <a:pt x="640" y="24"/>
                  </a:lnTo>
                  <a:lnTo>
                    <a:pt x="642" y="24"/>
                  </a:lnTo>
                  <a:lnTo>
                    <a:pt x="644" y="24"/>
                  </a:lnTo>
                  <a:lnTo>
                    <a:pt x="646" y="23"/>
                  </a:lnTo>
                  <a:lnTo>
                    <a:pt x="648" y="23"/>
                  </a:lnTo>
                  <a:lnTo>
                    <a:pt x="650" y="23"/>
                  </a:lnTo>
                  <a:lnTo>
                    <a:pt x="652" y="23"/>
                  </a:lnTo>
                  <a:lnTo>
                    <a:pt x="654" y="22"/>
                  </a:lnTo>
                  <a:lnTo>
                    <a:pt x="656" y="22"/>
                  </a:lnTo>
                  <a:lnTo>
                    <a:pt x="658" y="22"/>
                  </a:lnTo>
                  <a:lnTo>
                    <a:pt x="660" y="22"/>
                  </a:lnTo>
                  <a:lnTo>
                    <a:pt x="662" y="21"/>
                  </a:lnTo>
                  <a:lnTo>
                    <a:pt x="664" y="21"/>
                  </a:lnTo>
                  <a:lnTo>
                    <a:pt x="666" y="21"/>
                  </a:lnTo>
                  <a:lnTo>
                    <a:pt x="668" y="21"/>
                  </a:lnTo>
                  <a:lnTo>
                    <a:pt x="670" y="20"/>
                  </a:lnTo>
                  <a:lnTo>
                    <a:pt x="672" y="20"/>
                  </a:lnTo>
                  <a:lnTo>
                    <a:pt x="674" y="20"/>
                  </a:lnTo>
                  <a:lnTo>
                    <a:pt x="676" y="20"/>
                  </a:lnTo>
                  <a:lnTo>
                    <a:pt x="678" y="19"/>
                  </a:lnTo>
                  <a:lnTo>
                    <a:pt x="680" y="19"/>
                  </a:lnTo>
                  <a:lnTo>
                    <a:pt x="682" y="19"/>
                  </a:lnTo>
                  <a:lnTo>
                    <a:pt x="684" y="19"/>
                  </a:lnTo>
                  <a:lnTo>
                    <a:pt x="686" y="18"/>
                  </a:lnTo>
                  <a:lnTo>
                    <a:pt x="688" y="18"/>
                  </a:lnTo>
                  <a:lnTo>
                    <a:pt x="690" y="18"/>
                  </a:lnTo>
                  <a:lnTo>
                    <a:pt x="692" y="18"/>
                  </a:lnTo>
                  <a:lnTo>
                    <a:pt x="694" y="17"/>
                  </a:lnTo>
                  <a:lnTo>
                    <a:pt x="696" y="17"/>
                  </a:lnTo>
                  <a:lnTo>
                    <a:pt x="698" y="17"/>
                  </a:lnTo>
                  <a:lnTo>
                    <a:pt x="700" y="17"/>
                  </a:lnTo>
                  <a:lnTo>
                    <a:pt x="702" y="16"/>
                  </a:lnTo>
                  <a:lnTo>
                    <a:pt x="704" y="16"/>
                  </a:lnTo>
                  <a:lnTo>
                    <a:pt x="706" y="16"/>
                  </a:lnTo>
                  <a:lnTo>
                    <a:pt x="708" y="16"/>
                  </a:lnTo>
                  <a:lnTo>
                    <a:pt x="710" y="15"/>
                  </a:lnTo>
                  <a:lnTo>
                    <a:pt x="712" y="15"/>
                  </a:lnTo>
                  <a:lnTo>
                    <a:pt x="714" y="15"/>
                  </a:lnTo>
                  <a:lnTo>
                    <a:pt x="716" y="15"/>
                  </a:lnTo>
                  <a:lnTo>
                    <a:pt x="718" y="14"/>
                  </a:lnTo>
                  <a:lnTo>
                    <a:pt x="720" y="14"/>
                  </a:lnTo>
                  <a:lnTo>
                    <a:pt x="722" y="14"/>
                  </a:lnTo>
                  <a:lnTo>
                    <a:pt x="724" y="14"/>
                  </a:lnTo>
                  <a:lnTo>
                    <a:pt x="726" y="14"/>
                  </a:lnTo>
                  <a:lnTo>
                    <a:pt x="728" y="13"/>
                  </a:lnTo>
                  <a:lnTo>
                    <a:pt x="730" y="13"/>
                  </a:lnTo>
                  <a:lnTo>
                    <a:pt x="732" y="13"/>
                  </a:lnTo>
                  <a:lnTo>
                    <a:pt x="734" y="13"/>
                  </a:lnTo>
                  <a:lnTo>
                    <a:pt x="736" y="12"/>
                  </a:lnTo>
                  <a:lnTo>
                    <a:pt x="738" y="12"/>
                  </a:lnTo>
                  <a:lnTo>
                    <a:pt x="740" y="12"/>
                  </a:lnTo>
                  <a:lnTo>
                    <a:pt x="742" y="12"/>
                  </a:lnTo>
                  <a:lnTo>
                    <a:pt x="744" y="11"/>
                  </a:lnTo>
                  <a:lnTo>
                    <a:pt x="746" y="11"/>
                  </a:lnTo>
                  <a:lnTo>
                    <a:pt x="748" y="11"/>
                  </a:lnTo>
                  <a:lnTo>
                    <a:pt x="750" y="11"/>
                  </a:lnTo>
                  <a:lnTo>
                    <a:pt x="752" y="10"/>
                  </a:lnTo>
                  <a:lnTo>
                    <a:pt x="754" y="10"/>
                  </a:lnTo>
                  <a:lnTo>
                    <a:pt x="756" y="10"/>
                  </a:lnTo>
                  <a:lnTo>
                    <a:pt x="758" y="10"/>
                  </a:lnTo>
                  <a:lnTo>
                    <a:pt x="760" y="10"/>
                  </a:lnTo>
                  <a:lnTo>
                    <a:pt x="762" y="9"/>
                  </a:lnTo>
                  <a:lnTo>
                    <a:pt x="764" y="9"/>
                  </a:lnTo>
                  <a:lnTo>
                    <a:pt x="766" y="9"/>
                  </a:lnTo>
                  <a:lnTo>
                    <a:pt x="768" y="9"/>
                  </a:lnTo>
                  <a:lnTo>
                    <a:pt x="770" y="8"/>
                  </a:lnTo>
                  <a:lnTo>
                    <a:pt x="772" y="8"/>
                  </a:lnTo>
                  <a:lnTo>
                    <a:pt x="774" y="8"/>
                  </a:lnTo>
                  <a:lnTo>
                    <a:pt x="776" y="8"/>
                  </a:lnTo>
                  <a:lnTo>
                    <a:pt x="778" y="7"/>
                  </a:lnTo>
                  <a:lnTo>
                    <a:pt x="780" y="7"/>
                  </a:lnTo>
                  <a:lnTo>
                    <a:pt x="782" y="7"/>
                  </a:lnTo>
                  <a:lnTo>
                    <a:pt x="784" y="7"/>
                  </a:lnTo>
                  <a:lnTo>
                    <a:pt x="786" y="7"/>
                  </a:lnTo>
                  <a:lnTo>
                    <a:pt x="788" y="6"/>
                  </a:lnTo>
                  <a:lnTo>
                    <a:pt x="790" y="6"/>
                  </a:lnTo>
                  <a:lnTo>
                    <a:pt x="792" y="6"/>
                  </a:lnTo>
                  <a:lnTo>
                    <a:pt x="794" y="6"/>
                  </a:lnTo>
                  <a:lnTo>
                    <a:pt x="796" y="5"/>
                  </a:lnTo>
                  <a:lnTo>
                    <a:pt x="798" y="5"/>
                  </a:lnTo>
                  <a:lnTo>
                    <a:pt x="800" y="5"/>
                  </a:lnTo>
                  <a:lnTo>
                    <a:pt x="802" y="5"/>
                  </a:lnTo>
                  <a:lnTo>
                    <a:pt x="804" y="5"/>
                  </a:lnTo>
                  <a:lnTo>
                    <a:pt x="806" y="4"/>
                  </a:lnTo>
                  <a:lnTo>
                    <a:pt x="808" y="4"/>
                  </a:lnTo>
                  <a:lnTo>
                    <a:pt x="810" y="4"/>
                  </a:lnTo>
                  <a:lnTo>
                    <a:pt x="812" y="4"/>
                  </a:lnTo>
                  <a:lnTo>
                    <a:pt x="814" y="3"/>
                  </a:lnTo>
                  <a:lnTo>
                    <a:pt x="816" y="3"/>
                  </a:lnTo>
                  <a:lnTo>
                    <a:pt x="818" y="3"/>
                  </a:lnTo>
                  <a:lnTo>
                    <a:pt x="820" y="3"/>
                  </a:lnTo>
                  <a:lnTo>
                    <a:pt x="822" y="2"/>
                  </a:lnTo>
                  <a:lnTo>
                    <a:pt x="824" y="2"/>
                  </a:lnTo>
                  <a:lnTo>
                    <a:pt x="826" y="2"/>
                  </a:lnTo>
                  <a:lnTo>
                    <a:pt x="828" y="2"/>
                  </a:lnTo>
                  <a:lnTo>
                    <a:pt x="830" y="2"/>
                  </a:lnTo>
                  <a:lnTo>
                    <a:pt x="832" y="1"/>
                  </a:lnTo>
                  <a:lnTo>
                    <a:pt x="834" y="1"/>
                  </a:lnTo>
                  <a:lnTo>
                    <a:pt x="836" y="1"/>
                  </a:lnTo>
                  <a:lnTo>
                    <a:pt x="838" y="1"/>
                  </a:lnTo>
                  <a:lnTo>
                    <a:pt x="840" y="0"/>
                  </a:lnTo>
                  <a:lnTo>
                    <a:pt x="842" y="0"/>
                  </a:lnTo>
                  <a:lnTo>
                    <a:pt x="844" y="0"/>
                  </a:lnTo>
                  <a:lnTo>
                    <a:pt x="845" y="0"/>
                  </a:lnTo>
                </a:path>
              </a:pathLst>
            </a:custGeom>
            <a:noFill/>
            <a:ln w="31750">
              <a:solidFill>
                <a:srgbClr val="FF0000"/>
              </a:solidFill>
              <a:round/>
              <a:headEnd/>
              <a:tailEnd/>
            </a:ln>
          </p:spPr>
          <p:txBody>
            <a:bodyPr/>
            <a:lstStyle/>
            <a:p>
              <a:endParaRPr lang="en-CA">
                <a:latin typeface="Century Schoolbook" pitchFamily="18" charset="0"/>
              </a:endParaRPr>
            </a:p>
          </p:txBody>
        </p:sp>
        <p:sp>
          <p:nvSpPr>
            <p:cNvPr id="4138" name="Freeform 84">
              <a:extLst>
                <a:ext uri="{FF2B5EF4-FFF2-40B4-BE49-F238E27FC236}">
                  <a16:creationId xmlns:a16="http://schemas.microsoft.com/office/drawing/2014/main" id="{42CFD357-5E5E-8312-9637-B6D2E70629EB}"/>
                </a:ext>
              </a:extLst>
            </p:cNvPr>
            <p:cNvSpPr>
              <a:spLocks/>
            </p:cNvSpPr>
            <p:nvPr/>
          </p:nvSpPr>
          <p:spPr bwMode="auto">
            <a:xfrm>
              <a:off x="1599674" y="5509296"/>
              <a:ext cx="21140" cy="91993"/>
            </a:xfrm>
            <a:custGeom>
              <a:avLst/>
              <a:gdLst>
                <a:gd name="T0" fmla="*/ 17 w 6"/>
                <a:gd name="T1" fmla="*/ 0 h 15"/>
                <a:gd name="T2" fmla="*/ 11 w 6"/>
                <a:gd name="T3" fmla="*/ 10 h 15"/>
                <a:gd name="T4" fmla="*/ 6 w 6"/>
                <a:gd name="T5" fmla="*/ 30 h 15"/>
                <a:gd name="T6" fmla="*/ 0 w 6"/>
                <a:gd name="T7" fmla="*/ 74 h 15"/>
                <a:gd name="T8" fmla="*/ 0 60000 65536"/>
                <a:gd name="T9" fmla="*/ 0 60000 65536"/>
                <a:gd name="T10" fmla="*/ 0 60000 65536"/>
                <a:gd name="T11" fmla="*/ 0 60000 65536"/>
                <a:gd name="T12" fmla="*/ 0 w 6"/>
                <a:gd name="T13" fmla="*/ 0 h 15"/>
                <a:gd name="T14" fmla="*/ 6 w 6"/>
                <a:gd name="T15" fmla="*/ 15 h 15"/>
              </a:gdLst>
              <a:ahLst/>
              <a:cxnLst>
                <a:cxn ang="T8">
                  <a:pos x="T0" y="T1"/>
                </a:cxn>
                <a:cxn ang="T9">
                  <a:pos x="T2" y="T3"/>
                </a:cxn>
                <a:cxn ang="T10">
                  <a:pos x="T4" y="T5"/>
                </a:cxn>
                <a:cxn ang="T11">
                  <a:pos x="T6" y="T7"/>
                </a:cxn>
              </a:cxnLst>
              <a:rect l="T12" t="T13" r="T14" b="T15"/>
              <a:pathLst>
                <a:path w="6" h="15">
                  <a:moveTo>
                    <a:pt x="6" y="0"/>
                  </a:moveTo>
                  <a:lnTo>
                    <a:pt x="4" y="2"/>
                  </a:lnTo>
                  <a:lnTo>
                    <a:pt x="2" y="6"/>
                  </a:lnTo>
                  <a:lnTo>
                    <a:pt x="0" y="15"/>
                  </a:lnTo>
                </a:path>
              </a:pathLst>
            </a:custGeom>
            <a:noFill/>
            <a:ln w="31750">
              <a:solidFill>
                <a:srgbClr val="FF0000"/>
              </a:solidFill>
              <a:round/>
              <a:headEnd/>
              <a:tailEnd/>
            </a:ln>
          </p:spPr>
          <p:txBody>
            <a:bodyPr/>
            <a:lstStyle/>
            <a:p>
              <a:endParaRPr lang="en-CA" dirty="0">
                <a:latin typeface="Century Schoolbook" pitchFamily="18" charset="0"/>
              </a:endParaRPr>
            </a:p>
          </p:txBody>
        </p:sp>
      </p:grpSp>
      <p:sp>
        <p:nvSpPr>
          <p:cNvPr id="4139" name="Oval 4138">
            <a:extLst>
              <a:ext uri="{FF2B5EF4-FFF2-40B4-BE49-F238E27FC236}">
                <a16:creationId xmlns:a16="http://schemas.microsoft.com/office/drawing/2014/main" id="{4FCC6164-F4F0-D903-1849-3CAEFDB26D4A}"/>
              </a:ext>
            </a:extLst>
          </p:cNvPr>
          <p:cNvSpPr/>
          <p:nvPr/>
        </p:nvSpPr>
        <p:spPr>
          <a:xfrm>
            <a:off x="7160103" y="5721560"/>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140" name="Object 4139">
            <a:extLst>
              <a:ext uri="{FF2B5EF4-FFF2-40B4-BE49-F238E27FC236}">
                <a16:creationId xmlns:a16="http://schemas.microsoft.com/office/drawing/2014/main" id="{22735225-23A2-84E2-4BD8-C9888C5E8A80}"/>
              </a:ext>
            </a:extLst>
          </p:cNvPr>
          <p:cNvGraphicFramePr>
            <a:graphicFrameLocks noChangeAspect="1"/>
          </p:cNvGraphicFramePr>
          <p:nvPr>
            <p:extLst>
              <p:ext uri="{D42A27DB-BD31-4B8C-83A1-F6EECF244321}">
                <p14:modId xmlns:p14="http://schemas.microsoft.com/office/powerpoint/2010/main" val="1447292102"/>
              </p:ext>
            </p:extLst>
          </p:nvPr>
        </p:nvGraphicFramePr>
        <p:xfrm>
          <a:off x="6306201" y="5317554"/>
          <a:ext cx="838200" cy="465138"/>
        </p:xfrm>
        <a:graphic>
          <a:graphicData uri="http://schemas.openxmlformats.org/presentationml/2006/ole">
            <mc:AlternateContent xmlns:mc="http://schemas.openxmlformats.org/markup-compatibility/2006">
              <mc:Choice xmlns:v="urn:schemas-microsoft-com:vml" Requires="v">
                <p:oleObj name="Equation" r:id="rId20" imgW="457200" imgH="253800" progId="Equation.DSMT4">
                  <p:embed/>
                </p:oleObj>
              </mc:Choice>
              <mc:Fallback>
                <p:oleObj name="Equation" r:id="rId20" imgW="457200" imgH="253800" progId="Equation.DSMT4">
                  <p:embed/>
                  <p:pic>
                    <p:nvPicPr>
                      <p:cNvPr id="4140" name="Object 4139">
                        <a:extLst>
                          <a:ext uri="{FF2B5EF4-FFF2-40B4-BE49-F238E27FC236}">
                            <a16:creationId xmlns:a16="http://schemas.microsoft.com/office/drawing/2014/main" id="{22735225-23A2-84E2-4BD8-C9888C5E8A80}"/>
                          </a:ext>
                        </a:extLst>
                      </p:cNvPr>
                      <p:cNvPicPr/>
                      <p:nvPr/>
                    </p:nvPicPr>
                    <p:blipFill>
                      <a:blip r:embed="rId21"/>
                      <a:stretch>
                        <a:fillRect/>
                      </a:stretch>
                    </p:blipFill>
                    <p:spPr>
                      <a:xfrm>
                        <a:off x="6306201" y="5317554"/>
                        <a:ext cx="838200" cy="465138"/>
                      </a:xfrm>
                      <a:prstGeom prst="rect">
                        <a:avLst/>
                      </a:prstGeom>
                    </p:spPr>
                  </p:pic>
                </p:oleObj>
              </mc:Fallback>
            </mc:AlternateContent>
          </a:graphicData>
        </a:graphic>
      </p:graphicFrame>
      <p:sp>
        <p:nvSpPr>
          <p:cNvPr id="4141" name="Oval 4140">
            <a:extLst>
              <a:ext uri="{FF2B5EF4-FFF2-40B4-BE49-F238E27FC236}">
                <a16:creationId xmlns:a16="http://schemas.microsoft.com/office/drawing/2014/main" id="{2171754D-9E86-A472-4560-3086CC4990CE}"/>
              </a:ext>
            </a:extLst>
          </p:cNvPr>
          <p:cNvSpPr/>
          <p:nvPr/>
        </p:nvSpPr>
        <p:spPr>
          <a:xfrm>
            <a:off x="8118890" y="4803910"/>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142" name="Object 4141">
            <a:extLst>
              <a:ext uri="{FF2B5EF4-FFF2-40B4-BE49-F238E27FC236}">
                <a16:creationId xmlns:a16="http://schemas.microsoft.com/office/drawing/2014/main" id="{EC8891B1-C911-A1D9-131A-FC3DFF6D58E4}"/>
              </a:ext>
            </a:extLst>
          </p:cNvPr>
          <p:cNvGraphicFramePr>
            <a:graphicFrameLocks noChangeAspect="1"/>
          </p:cNvGraphicFramePr>
          <p:nvPr>
            <p:extLst>
              <p:ext uri="{D42A27DB-BD31-4B8C-83A1-F6EECF244321}">
                <p14:modId xmlns:p14="http://schemas.microsoft.com/office/powerpoint/2010/main" val="1210102615"/>
              </p:ext>
            </p:extLst>
          </p:nvPr>
        </p:nvGraphicFramePr>
        <p:xfrm>
          <a:off x="7851396" y="4282939"/>
          <a:ext cx="606425" cy="466725"/>
        </p:xfrm>
        <a:graphic>
          <a:graphicData uri="http://schemas.openxmlformats.org/presentationml/2006/ole">
            <mc:AlternateContent xmlns:mc="http://schemas.openxmlformats.org/markup-compatibility/2006">
              <mc:Choice xmlns:v="urn:schemas-microsoft-com:vml" Requires="v">
                <p:oleObj name="Equation" r:id="rId22" imgW="330120" imgH="253800" progId="Equation.DSMT4">
                  <p:embed/>
                </p:oleObj>
              </mc:Choice>
              <mc:Fallback>
                <p:oleObj name="Equation" r:id="rId22" imgW="330120" imgH="253800" progId="Equation.DSMT4">
                  <p:embed/>
                  <p:pic>
                    <p:nvPicPr>
                      <p:cNvPr id="4142" name="Object 4141">
                        <a:extLst>
                          <a:ext uri="{FF2B5EF4-FFF2-40B4-BE49-F238E27FC236}">
                            <a16:creationId xmlns:a16="http://schemas.microsoft.com/office/drawing/2014/main" id="{EC8891B1-C911-A1D9-131A-FC3DFF6D58E4}"/>
                          </a:ext>
                        </a:extLst>
                      </p:cNvPr>
                      <p:cNvPicPr/>
                      <p:nvPr/>
                    </p:nvPicPr>
                    <p:blipFill>
                      <a:blip r:embed="rId23"/>
                      <a:stretch>
                        <a:fillRect/>
                      </a:stretch>
                    </p:blipFill>
                    <p:spPr>
                      <a:xfrm>
                        <a:off x="7851396" y="4282939"/>
                        <a:ext cx="606425" cy="466725"/>
                      </a:xfrm>
                      <a:prstGeom prst="rect">
                        <a:avLst/>
                      </a:prstGeom>
                    </p:spPr>
                  </p:pic>
                </p:oleObj>
              </mc:Fallback>
            </mc:AlternateContent>
          </a:graphicData>
        </a:graphic>
      </p:graphicFrame>
      <p:graphicFrame>
        <p:nvGraphicFramePr>
          <p:cNvPr id="4143" name="Object 4142">
            <a:extLst>
              <a:ext uri="{FF2B5EF4-FFF2-40B4-BE49-F238E27FC236}">
                <a16:creationId xmlns:a16="http://schemas.microsoft.com/office/drawing/2014/main" id="{85E599CD-2414-49D0-F056-3B40C5408845}"/>
              </a:ext>
            </a:extLst>
          </p:cNvPr>
          <p:cNvGraphicFramePr>
            <a:graphicFrameLocks noChangeAspect="1"/>
          </p:cNvGraphicFramePr>
          <p:nvPr>
            <p:extLst>
              <p:ext uri="{D42A27DB-BD31-4B8C-83A1-F6EECF244321}">
                <p14:modId xmlns:p14="http://schemas.microsoft.com/office/powerpoint/2010/main" val="2509408159"/>
              </p:ext>
            </p:extLst>
          </p:nvPr>
        </p:nvGraphicFramePr>
        <p:xfrm>
          <a:off x="5718388" y="4642036"/>
          <a:ext cx="1760537" cy="557213"/>
        </p:xfrm>
        <a:graphic>
          <a:graphicData uri="http://schemas.openxmlformats.org/presentationml/2006/ole">
            <mc:AlternateContent xmlns:mc="http://schemas.openxmlformats.org/markup-compatibility/2006">
              <mc:Choice xmlns:v="urn:schemas-microsoft-com:vml" Requires="v">
                <p:oleObj name="Equation" r:id="rId24" imgW="761760" imgH="241200" progId="Equation.DSMT4">
                  <p:embed/>
                </p:oleObj>
              </mc:Choice>
              <mc:Fallback>
                <p:oleObj name="Equation" r:id="rId24" imgW="761760" imgH="241200" progId="Equation.DSMT4">
                  <p:embed/>
                  <p:pic>
                    <p:nvPicPr>
                      <p:cNvPr id="4143" name="Object 4142">
                        <a:extLst>
                          <a:ext uri="{FF2B5EF4-FFF2-40B4-BE49-F238E27FC236}">
                            <a16:creationId xmlns:a16="http://schemas.microsoft.com/office/drawing/2014/main" id="{85E599CD-2414-49D0-F056-3B40C5408845}"/>
                          </a:ext>
                        </a:extLst>
                      </p:cNvPr>
                      <p:cNvPicPr/>
                      <p:nvPr/>
                    </p:nvPicPr>
                    <p:blipFill>
                      <a:blip r:embed="rId25"/>
                      <a:stretch>
                        <a:fillRect/>
                      </a:stretch>
                    </p:blipFill>
                    <p:spPr>
                      <a:xfrm>
                        <a:off x="5718388" y="4642036"/>
                        <a:ext cx="1760537" cy="557213"/>
                      </a:xfrm>
                      <a:prstGeom prst="rect">
                        <a:avLst/>
                      </a:prstGeom>
                      <a:solidFill>
                        <a:schemeClr val="bg1">
                          <a:alpha val="58000"/>
                        </a:schemeClr>
                      </a:solidFill>
                    </p:spPr>
                  </p:pic>
                </p:oleObj>
              </mc:Fallback>
            </mc:AlternateContent>
          </a:graphicData>
        </a:graphic>
      </p:graphicFrame>
      <p:sp>
        <p:nvSpPr>
          <p:cNvPr id="4144" name="Oval 4143">
            <a:extLst>
              <a:ext uri="{FF2B5EF4-FFF2-40B4-BE49-F238E27FC236}">
                <a16:creationId xmlns:a16="http://schemas.microsoft.com/office/drawing/2014/main" id="{DC5FABB5-95E5-81A0-E730-AF0CA065288B}"/>
              </a:ext>
            </a:extLst>
          </p:cNvPr>
          <p:cNvSpPr/>
          <p:nvPr/>
        </p:nvSpPr>
        <p:spPr>
          <a:xfrm>
            <a:off x="10074970" y="4136231"/>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145" name="Object 4144">
            <a:extLst>
              <a:ext uri="{FF2B5EF4-FFF2-40B4-BE49-F238E27FC236}">
                <a16:creationId xmlns:a16="http://schemas.microsoft.com/office/drawing/2014/main" id="{39B393D3-CA5D-2486-427E-BD9BB2D01BAF}"/>
              </a:ext>
            </a:extLst>
          </p:cNvPr>
          <p:cNvGraphicFramePr>
            <a:graphicFrameLocks noChangeAspect="1"/>
          </p:cNvGraphicFramePr>
          <p:nvPr>
            <p:extLst>
              <p:ext uri="{D42A27DB-BD31-4B8C-83A1-F6EECF244321}">
                <p14:modId xmlns:p14="http://schemas.microsoft.com/office/powerpoint/2010/main" val="603521126"/>
              </p:ext>
            </p:extLst>
          </p:nvPr>
        </p:nvGraphicFramePr>
        <p:xfrm>
          <a:off x="10171331" y="4021170"/>
          <a:ext cx="1027112" cy="560388"/>
        </p:xfrm>
        <a:graphic>
          <a:graphicData uri="http://schemas.openxmlformats.org/presentationml/2006/ole">
            <mc:AlternateContent xmlns:mc="http://schemas.openxmlformats.org/markup-compatibility/2006">
              <mc:Choice xmlns:v="urn:schemas-microsoft-com:vml" Requires="v">
                <p:oleObj name="Equation" r:id="rId26" imgW="558720" imgH="304560" progId="Equation.DSMT4">
                  <p:embed/>
                </p:oleObj>
              </mc:Choice>
              <mc:Fallback>
                <p:oleObj name="Equation" r:id="rId26" imgW="558720" imgH="304560" progId="Equation.DSMT4">
                  <p:embed/>
                  <p:pic>
                    <p:nvPicPr>
                      <p:cNvPr id="4145" name="Object 4144">
                        <a:extLst>
                          <a:ext uri="{FF2B5EF4-FFF2-40B4-BE49-F238E27FC236}">
                            <a16:creationId xmlns:a16="http://schemas.microsoft.com/office/drawing/2014/main" id="{39B393D3-CA5D-2486-427E-BD9BB2D01BAF}"/>
                          </a:ext>
                        </a:extLst>
                      </p:cNvPr>
                      <p:cNvPicPr/>
                      <p:nvPr/>
                    </p:nvPicPr>
                    <p:blipFill>
                      <a:blip r:embed="rId27"/>
                      <a:stretch>
                        <a:fillRect/>
                      </a:stretch>
                    </p:blipFill>
                    <p:spPr>
                      <a:xfrm>
                        <a:off x="10171331" y="4021170"/>
                        <a:ext cx="1027112" cy="560388"/>
                      </a:xfrm>
                      <a:prstGeom prst="rect">
                        <a:avLst/>
                      </a:prstGeom>
                    </p:spPr>
                  </p:pic>
                </p:oleObj>
              </mc:Fallback>
            </mc:AlternateContent>
          </a:graphicData>
        </a:graphic>
      </p:graphicFrame>
      <p:cxnSp>
        <p:nvCxnSpPr>
          <p:cNvPr id="4146" name="Straight Connector 4145">
            <a:extLst>
              <a:ext uri="{FF2B5EF4-FFF2-40B4-BE49-F238E27FC236}">
                <a16:creationId xmlns:a16="http://schemas.microsoft.com/office/drawing/2014/main" id="{CF5B6EF4-B1D1-7851-C97B-FB15DD3725F0}"/>
              </a:ext>
            </a:extLst>
          </p:cNvPr>
          <p:cNvCxnSpPr>
            <a:cxnSpLocks/>
          </p:cNvCxnSpPr>
          <p:nvPr/>
        </p:nvCxnSpPr>
        <p:spPr>
          <a:xfrm flipV="1">
            <a:off x="6815022" y="2630859"/>
            <a:ext cx="4297018" cy="4112427"/>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147" name="TextBox 4146">
                <a:extLst>
                  <a:ext uri="{FF2B5EF4-FFF2-40B4-BE49-F238E27FC236}">
                    <a16:creationId xmlns:a16="http://schemas.microsoft.com/office/drawing/2014/main" id="{10192870-9F93-2138-A73A-CAF5F94457D4}"/>
                  </a:ext>
                </a:extLst>
              </p:cNvPr>
              <p:cNvSpPr txBox="1">
                <a:spLocks noChangeArrowheads="1"/>
              </p:cNvSpPr>
              <p:nvPr/>
            </p:nvSpPr>
            <p:spPr bwMode="auto">
              <a:xfrm>
                <a:off x="10402617" y="2234043"/>
                <a:ext cx="1537000" cy="430887"/>
              </a:xfrm>
              <a:prstGeom prst="rect">
                <a:avLst/>
              </a:prstGeom>
              <a:solidFill>
                <a:schemeClr val="bg1">
                  <a:alpha val="64000"/>
                </a:schemeClr>
              </a:solidFill>
              <a:ln>
                <a:noFill/>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14:m>
                  <m:oMathPara xmlns:m="http://schemas.openxmlformats.org/officeDocument/2006/math">
                    <m:oMathParaPr>
                      <m:jc m:val="centerGroup"/>
                    </m:oMathParaPr>
                    <m:oMath xmlns:m="http://schemas.openxmlformats.org/officeDocument/2006/math">
                      <m:r>
                        <a:rPr lang="en-US" sz="2200" i="1" dirty="0" smtClean="0">
                          <a:solidFill>
                            <a:srgbClr val="FF0000"/>
                          </a:solidFill>
                          <a:latin typeface="Cambria Math" panose="02040503050406030204" pitchFamily="18" charset="0"/>
                        </a:rPr>
                        <m:t>𝑦</m:t>
                      </m:r>
                      <m:r>
                        <a:rPr lang="en-US" sz="2200" i="1" dirty="0" smtClean="0">
                          <a:solidFill>
                            <a:srgbClr val="FF0000"/>
                          </a:solidFill>
                          <a:latin typeface="Cambria Math" panose="02040503050406030204" pitchFamily="18" charset="0"/>
                        </a:rPr>
                        <m:t>=</m:t>
                      </m:r>
                      <m:r>
                        <a:rPr lang="en-US" sz="2200" i="1" dirty="0" smtClean="0">
                          <a:solidFill>
                            <a:srgbClr val="FF0000"/>
                          </a:solidFill>
                          <a:latin typeface="Cambria Math" panose="02040503050406030204" pitchFamily="18" charset="0"/>
                        </a:rPr>
                        <m:t>𝑥</m:t>
                      </m:r>
                    </m:oMath>
                  </m:oMathPara>
                </a14:m>
                <a:endParaRPr lang="en-CA" sz="2200" dirty="0">
                  <a:solidFill>
                    <a:srgbClr val="FF0000"/>
                  </a:solidFill>
                </a:endParaRPr>
              </a:p>
            </p:txBody>
          </p:sp>
        </mc:Choice>
        <mc:Fallback xmlns="">
          <p:sp>
            <p:nvSpPr>
              <p:cNvPr id="4147" name="TextBox 4146">
                <a:extLst>
                  <a:ext uri="{FF2B5EF4-FFF2-40B4-BE49-F238E27FC236}">
                    <a16:creationId xmlns:a16="http://schemas.microsoft.com/office/drawing/2014/main" id="{10192870-9F93-2138-A73A-CAF5F94457D4}"/>
                  </a:ext>
                </a:extLst>
              </p:cNvPr>
              <p:cNvSpPr txBox="1">
                <a:spLocks noRot="1" noChangeAspect="1" noMove="1" noResize="1" noEditPoints="1" noAdjustHandles="1" noChangeArrowheads="1" noChangeShapeType="1" noTextEdit="1"/>
              </p:cNvSpPr>
              <p:nvPr/>
            </p:nvSpPr>
            <p:spPr bwMode="auto">
              <a:xfrm>
                <a:off x="10402617" y="2234043"/>
                <a:ext cx="1537000" cy="430887"/>
              </a:xfrm>
              <a:prstGeom prst="rect">
                <a:avLst/>
              </a:prstGeom>
              <a:blipFill>
                <a:blip r:embed="rId28"/>
                <a:stretch>
                  <a:fillRect b="-11268"/>
                </a:stretch>
              </a:blipFill>
              <a:ln>
                <a:noFill/>
              </a:ln>
            </p:spPr>
            <p:txBody>
              <a:bodyPr/>
              <a:lstStyle/>
              <a:p>
                <a:r>
                  <a:rPr lang="en-CA">
                    <a:noFill/>
                  </a:rPr>
                  <a:t> </a:t>
                </a:r>
              </a:p>
            </p:txBody>
          </p:sp>
        </mc:Fallback>
      </mc:AlternateContent>
      <p:graphicFrame>
        <p:nvGraphicFramePr>
          <p:cNvPr id="4148" name="Object 4147">
            <a:extLst>
              <a:ext uri="{FF2B5EF4-FFF2-40B4-BE49-F238E27FC236}">
                <a16:creationId xmlns:a16="http://schemas.microsoft.com/office/drawing/2014/main" id="{6B77F74B-F75E-5854-1B5A-5B8602BA7C68}"/>
              </a:ext>
            </a:extLst>
          </p:cNvPr>
          <p:cNvGraphicFramePr>
            <a:graphicFrameLocks noChangeAspect="1"/>
          </p:cNvGraphicFramePr>
          <p:nvPr>
            <p:extLst>
              <p:ext uri="{D42A27DB-BD31-4B8C-83A1-F6EECF244321}">
                <p14:modId xmlns:p14="http://schemas.microsoft.com/office/powerpoint/2010/main" val="3394812082"/>
              </p:ext>
            </p:extLst>
          </p:nvPr>
        </p:nvGraphicFramePr>
        <p:xfrm>
          <a:off x="8684656" y="5957545"/>
          <a:ext cx="1957388" cy="466725"/>
        </p:xfrm>
        <a:graphic>
          <a:graphicData uri="http://schemas.openxmlformats.org/presentationml/2006/ole">
            <mc:AlternateContent xmlns:mc="http://schemas.openxmlformats.org/markup-compatibility/2006">
              <mc:Choice xmlns:v="urn:schemas-microsoft-com:vml" Requires="v">
                <p:oleObj name="Equation" r:id="rId29" imgW="1066680" imgH="253800" progId="Equation.DSMT4">
                  <p:embed/>
                </p:oleObj>
              </mc:Choice>
              <mc:Fallback>
                <p:oleObj name="Equation" r:id="rId29" imgW="1066680" imgH="253800" progId="Equation.DSMT4">
                  <p:embed/>
                  <p:pic>
                    <p:nvPicPr>
                      <p:cNvPr id="4148" name="Object 4147">
                        <a:extLst>
                          <a:ext uri="{FF2B5EF4-FFF2-40B4-BE49-F238E27FC236}">
                            <a16:creationId xmlns:a16="http://schemas.microsoft.com/office/drawing/2014/main" id="{6B77F74B-F75E-5854-1B5A-5B8602BA7C68}"/>
                          </a:ext>
                        </a:extLst>
                      </p:cNvPr>
                      <p:cNvPicPr/>
                      <p:nvPr/>
                    </p:nvPicPr>
                    <p:blipFill>
                      <a:blip r:embed="rId30"/>
                      <a:stretch>
                        <a:fillRect/>
                      </a:stretch>
                    </p:blipFill>
                    <p:spPr>
                      <a:xfrm>
                        <a:off x="8684656" y="5957545"/>
                        <a:ext cx="1957388" cy="466725"/>
                      </a:xfrm>
                      <a:prstGeom prst="rect">
                        <a:avLst/>
                      </a:prstGeom>
                      <a:solidFill>
                        <a:schemeClr val="bg1">
                          <a:alpha val="44000"/>
                        </a:schemeClr>
                      </a:solidFill>
                    </p:spPr>
                  </p:pic>
                </p:oleObj>
              </mc:Fallback>
            </mc:AlternateContent>
          </a:graphicData>
        </a:graphic>
      </p:graphicFrame>
      <p:graphicFrame>
        <p:nvGraphicFramePr>
          <p:cNvPr id="4149" name="Object 4148">
            <a:extLst>
              <a:ext uri="{FF2B5EF4-FFF2-40B4-BE49-F238E27FC236}">
                <a16:creationId xmlns:a16="http://schemas.microsoft.com/office/drawing/2014/main" id="{58BEB86E-C431-50BC-3FB1-D539B05F81B5}"/>
              </a:ext>
            </a:extLst>
          </p:cNvPr>
          <p:cNvGraphicFramePr>
            <a:graphicFrameLocks noChangeAspect="1"/>
          </p:cNvGraphicFramePr>
          <p:nvPr>
            <p:extLst>
              <p:ext uri="{D42A27DB-BD31-4B8C-83A1-F6EECF244321}">
                <p14:modId xmlns:p14="http://schemas.microsoft.com/office/powerpoint/2010/main" val="3238868938"/>
              </p:ext>
            </p:extLst>
          </p:nvPr>
        </p:nvGraphicFramePr>
        <p:xfrm>
          <a:off x="7847078" y="6353715"/>
          <a:ext cx="839787" cy="465138"/>
        </p:xfrm>
        <a:graphic>
          <a:graphicData uri="http://schemas.openxmlformats.org/presentationml/2006/ole">
            <mc:AlternateContent xmlns:mc="http://schemas.openxmlformats.org/markup-compatibility/2006">
              <mc:Choice xmlns:v="urn:schemas-microsoft-com:vml" Requires="v">
                <p:oleObj name="Equation" r:id="rId31" imgW="457200" imgH="253800" progId="Equation.DSMT4">
                  <p:embed/>
                </p:oleObj>
              </mc:Choice>
              <mc:Fallback>
                <p:oleObj name="Equation" r:id="rId31" imgW="457200" imgH="253800" progId="Equation.DSMT4">
                  <p:embed/>
                  <p:pic>
                    <p:nvPicPr>
                      <p:cNvPr id="4149" name="Object 4148">
                        <a:extLst>
                          <a:ext uri="{FF2B5EF4-FFF2-40B4-BE49-F238E27FC236}">
                            <a16:creationId xmlns:a16="http://schemas.microsoft.com/office/drawing/2014/main" id="{58BEB86E-C431-50BC-3FB1-D539B05F81B5}"/>
                          </a:ext>
                        </a:extLst>
                      </p:cNvPr>
                      <p:cNvPicPr/>
                      <p:nvPr/>
                    </p:nvPicPr>
                    <p:blipFill>
                      <a:blip r:embed="rId32"/>
                      <a:stretch>
                        <a:fillRect/>
                      </a:stretch>
                    </p:blipFill>
                    <p:spPr>
                      <a:xfrm>
                        <a:off x="7847078" y="6353715"/>
                        <a:ext cx="839787" cy="465138"/>
                      </a:xfrm>
                      <a:prstGeom prst="rect">
                        <a:avLst/>
                      </a:prstGeom>
                    </p:spPr>
                  </p:pic>
                </p:oleObj>
              </mc:Fallback>
            </mc:AlternateContent>
          </a:graphicData>
        </a:graphic>
      </p:graphicFrame>
      <p:sp>
        <p:nvSpPr>
          <p:cNvPr id="4150" name="Oval 4149">
            <a:extLst>
              <a:ext uri="{FF2B5EF4-FFF2-40B4-BE49-F238E27FC236}">
                <a16:creationId xmlns:a16="http://schemas.microsoft.com/office/drawing/2014/main" id="{4FC2DB18-A7E6-5719-8664-A031E4233EF1}"/>
              </a:ext>
            </a:extLst>
          </p:cNvPr>
          <p:cNvSpPr/>
          <p:nvPr/>
        </p:nvSpPr>
        <p:spPr>
          <a:xfrm>
            <a:off x="7814187" y="6356741"/>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151" name="Object 4150">
            <a:extLst>
              <a:ext uri="{FF2B5EF4-FFF2-40B4-BE49-F238E27FC236}">
                <a16:creationId xmlns:a16="http://schemas.microsoft.com/office/drawing/2014/main" id="{5F3256F3-7389-EC3D-B0FD-57C7ABD9BC44}"/>
              </a:ext>
            </a:extLst>
          </p:cNvPr>
          <p:cNvGraphicFramePr>
            <a:graphicFrameLocks noChangeAspect="1"/>
          </p:cNvGraphicFramePr>
          <p:nvPr>
            <p:extLst>
              <p:ext uri="{D42A27DB-BD31-4B8C-83A1-F6EECF244321}">
                <p14:modId xmlns:p14="http://schemas.microsoft.com/office/powerpoint/2010/main" val="4257974385"/>
              </p:ext>
            </p:extLst>
          </p:nvPr>
        </p:nvGraphicFramePr>
        <p:xfrm>
          <a:off x="8867144" y="5298509"/>
          <a:ext cx="604838" cy="466725"/>
        </p:xfrm>
        <a:graphic>
          <a:graphicData uri="http://schemas.openxmlformats.org/presentationml/2006/ole">
            <mc:AlternateContent xmlns:mc="http://schemas.openxmlformats.org/markup-compatibility/2006">
              <mc:Choice xmlns:v="urn:schemas-microsoft-com:vml" Requires="v">
                <p:oleObj name="Equation" r:id="rId33" imgW="330120" imgH="253800" progId="Equation.DSMT4">
                  <p:embed/>
                </p:oleObj>
              </mc:Choice>
              <mc:Fallback>
                <p:oleObj name="Equation" r:id="rId33" imgW="330120" imgH="253800" progId="Equation.DSMT4">
                  <p:embed/>
                  <p:pic>
                    <p:nvPicPr>
                      <p:cNvPr id="4151" name="Object 4150">
                        <a:extLst>
                          <a:ext uri="{FF2B5EF4-FFF2-40B4-BE49-F238E27FC236}">
                            <a16:creationId xmlns:a16="http://schemas.microsoft.com/office/drawing/2014/main" id="{5F3256F3-7389-EC3D-B0FD-57C7ABD9BC44}"/>
                          </a:ext>
                        </a:extLst>
                      </p:cNvPr>
                      <p:cNvPicPr/>
                      <p:nvPr/>
                    </p:nvPicPr>
                    <p:blipFill>
                      <a:blip r:embed="rId34"/>
                      <a:stretch>
                        <a:fillRect/>
                      </a:stretch>
                    </p:blipFill>
                    <p:spPr>
                      <a:xfrm>
                        <a:off x="8867144" y="5298509"/>
                        <a:ext cx="604838" cy="466725"/>
                      </a:xfrm>
                      <a:prstGeom prst="rect">
                        <a:avLst/>
                      </a:prstGeom>
                    </p:spPr>
                  </p:pic>
                </p:oleObj>
              </mc:Fallback>
            </mc:AlternateContent>
          </a:graphicData>
        </a:graphic>
      </p:graphicFrame>
      <p:sp>
        <p:nvSpPr>
          <p:cNvPr id="4152" name="Oval 4151">
            <a:extLst>
              <a:ext uri="{FF2B5EF4-FFF2-40B4-BE49-F238E27FC236}">
                <a16:creationId xmlns:a16="http://schemas.microsoft.com/office/drawing/2014/main" id="{A0729A1D-5302-739D-8172-0D3E970000DF}"/>
              </a:ext>
            </a:extLst>
          </p:cNvPr>
          <p:cNvSpPr/>
          <p:nvPr/>
        </p:nvSpPr>
        <p:spPr>
          <a:xfrm>
            <a:off x="9427814" y="3544080"/>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4153" name="Object 4152">
            <a:extLst>
              <a:ext uri="{FF2B5EF4-FFF2-40B4-BE49-F238E27FC236}">
                <a16:creationId xmlns:a16="http://schemas.microsoft.com/office/drawing/2014/main" id="{4F362F7F-4B5C-FB16-05D5-966939B5F673}"/>
              </a:ext>
            </a:extLst>
          </p:cNvPr>
          <p:cNvGraphicFramePr>
            <a:graphicFrameLocks noChangeAspect="1"/>
          </p:cNvGraphicFramePr>
          <p:nvPr>
            <p:extLst>
              <p:ext uri="{D42A27DB-BD31-4B8C-83A1-F6EECF244321}">
                <p14:modId xmlns:p14="http://schemas.microsoft.com/office/powerpoint/2010/main" val="783019402"/>
              </p:ext>
            </p:extLst>
          </p:nvPr>
        </p:nvGraphicFramePr>
        <p:xfrm>
          <a:off x="8446457" y="3158149"/>
          <a:ext cx="1025525" cy="560387"/>
        </p:xfrm>
        <a:graphic>
          <a:graphicData uri="http://schemas.openxmlformats.org/presentationml/2006/ole">
            <mc:AlternateContent xmlns:mc="http://schemas.openxmlformats.org/markup-compatibility/2006">
              <mc:Choice xmlns:v="urn:schemas-microsoft-com:vml" Requires="v">
                <p:oleObj name="Equation" r:id="rId35" imgW="558720" imgH="304560" progId="Equation.DSMT4">
                  <p:embed/>
                </p:oleObj>
              </mc:Choice>
              <mc:Fallback>
                <p:oleObj name="Equation" r:id="rId35" imgW="558720" imgH="304560" progId="Equation.DSMT4">
                  <p:embed/>
                  <p:pic>
                    <p:nvPicPr>
                      <p:cNvPr id="4153" name="Object 4152">
                        <a:extLst>
                          <a:ext uri="{FF2B5EF4-FFF2-40B4-BE49-F238E27FC236}">
                            <a16:creationId xmlns:a16="http://schemas.microsoft.com/office/drawing/2014/main" id="{4F362F7F-4B5C-FB16-05D5-966939B5F673}"/>
                          </a:ext>
                        </a:extLst>
                      </p:cNvPr>
                      <p:cNvPicPr/>
                      <p:nvPr/>
                    </p:nvPicPr>
                    <p:blipFill>
                      <a:blip r:embed="rId36"/>
                      <a:stretch>
                        <a:fillRect/>
                      </a:stretch>
                    </p:blipFill>
                    <p:spPr>
                      <a:xfrm>
                        <a:off x="8446457" y="3158149"/>
                        <a:ext cx="1025525" cy="560387"/>
                      </a:xfrm>
                      <a:prstGeom prst="rect">
                        <a:avLst/>
                      </a:prstGeom>
                    </p:spPr>
                  </p:pic>
                </p:oleObj>
              </mc:Fallback>
            </mc:AlternateContent>
          </a:graphicData>
        </a:graphic>
      </p:graphicFrame>
      <p:sp>
        <p:nvSpPr>
          <p:cNvPr id="4154" name="Oval 4153">
            <a:extLst>
              <a:ext uri="{FF2B5EF4-FFF2-40B4-BE49-F238E27FC236}">
                <a16:creationId xmlns:a16="http://schemas.microsoft.com/office/drawing/2014/main" id="{93CF9282-31AA-AD51-C5B2-161264ECBB2C}"/>
              </a:ext>
            </a:extLst>
          </p:cNvPr>
          <p:cNvSpPr/>
          <p:nvPr/>
        </p:nvSpPr>
        <p:spPr>
          <a:xfrm>
            <a:off x="8774148" y="5417959"/>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pSp>
        <p:nvGrpSpPr>
          <p:cNvPr id="4155" name="Group 4154">
            <a:extLst>
              <a:ext uri="{FF2B5EF4-FFF2-40B4-BE49-F238E27FC236}">
                <a16:creationId xmlns:a16="http://schemas.microsoft.com/office/drawing/2014/main" id="{856465BB-0CAC-32D1-0C5C-05961303A179}"/>
              </a:ext>
            </a:extLst>
          </p:cNvPr>
          <p:cNvGrpSpPr/>
          <p:nvPr/>
        </p:nvGrpSpPr>
        <p:grpSpPr>
          <a:xfrm rot="16200000" flipV="1">
            <a:off x="6899513" y="3560773"/>
            <a:ext cx="3779252" cy="1884120"/>
            <a:chOff x="1599674" y="4452623"/>
            <a:chExt cx="2952191" cy="1148666"/>
          </a:xfrm>
        </p:grpSpPr>
        <p:sp>
          <p:nvSpPr>
            <p:cNvPr id="4156" name="Freeform 85">
              <a:extLst>
                <a:ext uri="{FF2B5EF4-FFF2-40B4-BE49-F238E27FC236}">
                  <a16:creationId xmlns:a16="http://schemas.microsoft.com/office/drawing/2014/main" id="{4BF42DB8-CEA3-040D-4D97-F35E6B1F7E1A}"/>
                </a:ext>
              </a:extLst>
            </p:cNvPr>
            <p:cNvSpPr>
              <a:spLocks/>
            </p:cNvSpPr>
            <p:nvPr/>
          </p:nvSpPr>
          <p:spPr bwMode="auto">
            <a:xfrm>
              <a:off x="1620815" y="4452623"/>
              <a:ext cx="2931050" cy="1056672"/>
            </a:xfrm>
            <a:custGeom>
              <a:avLst/>
              <a:gdLst>
                <a:gd name="T0" fmla="*/ 33 w 845"/>
                <a:gd name="T1" fmla="*/ 791 h 172"/>
                <a:gd name="T2" fmla="*/ 73 w 845"/>
                <a:gd name="T3" fmla="*/ 746 h 172"/>
                <a:gd name="T4" fmla="*/ 112 w 845"/>
                <a:gd name="T5" fmla="*/ 712 h 172"/>
                <a:gd name="T6" fmla="*/ 151 w 845"/>
                <a:gd name="T7" fmla="*/ 682 h 172"/>
                <a:gd name="T8" fmla="*/ 190 w 845"/>
                <a:gd name="T9" fmla="*/ 652 h 172"/>
                <a:gd name="T10" fmla="*/ 229 w 845"/>
                <a:gd name="T11" fmla="*/ 628 h 172"/>
                <a:gd name="T12" fmla="*/ 268 w 845"/>
                <a:gd name="T13" fmla="*/ 603 h 172"/>
                <a:gd name="T14" fmla="*/ 307 w 845"/>
                <a:gd name="T15" fmla="*/ 583 h 172"/>
                <a:gd name="T16" fmla="*/ 346 w 845"/>
                <a:gd name="T17" fmla="*/ 563 h 172"/>
                <a:gd name="T18" fmla="*/ 385 w 845"/>
                <a:gd name="T19" fmla="*/ 544 h 172"/>
                <a:gd name="T20" fmla="*/ 424 w 845"/>
                <a:gd name="T21" fmla="*/ 529 h 172"/>
                <a:gd name="T22" fmla="*/ 463 w 845"/>
                <a:gd name="T23" fmla="*/ 509 h 172"/>
                <a:gd name="T24" fmla="*/ 502 w 845"/>
                <a:gd name="T25" fmla="*/ 494 h 172"/>
                <a:gd name="T26" fmla="*/ 541 w 845"/>
                <a:gd name="T27" fmla="*/ 474 h 172"/>
                <a:gd name="T28" fmla="*/ 580 w 845"/>
                <a:gd name="T29" fmla="*/ 460 h 172"/>
                <a:gd name="T30" fmla="*/ 619 w 845"/>
                <a:gd name="T31" fmla="*/ 445 h 172"/>
                <a:gd name="T32" fmla="*/ 658 w 845"/>
                <a:gd name="T33" fmla="*/ 430 h 172"/>
                <a:gd name="T34" fmla="*/ 697 w 845"/>
                <a:gd name="T35" fmla="*/ 420 h 172"/>
                <a:gd name="T36" fmla="*/ 736 w 845"/>
                <a:gd name="T37" fmla="*/ 405 h 172"/>
                <a:gd name="T38" fmla="*/ 775 w 845"/>
                <a:gd name="T39" fmla="*/ 390 h 172"/>
                <a:gd name="T40" fmla="*/ 814 w 845"/>
                <a:gd name="T41" fmla="*/ 376 h 172"/>
                <a:gd name="T42" fmla="*/ 854 w 845"/>
                <a:gd name="T43" fmla="*/ 366 h 172"/>
                <a:gd name="T44" fmla="*/ 893 w 845"/>
                <a:gd name="T45" fmla="*/ 351 h 172"/>
                <a:gd name="T46" fmla="*/ 932 w 845"/>
                <a:gd name="T47" fmla="*/ 341 h 172"/>
                <a:gd name="T48" fmla="*/ 971 w 845"/>
                <a:gd name="T49" fmla="*/ 326 h 172"/>
                <a:gd name="T50" fmla="*/ 1010 w 845"/>
                <a:gd name="T51" fmla="*/ 316 h 172"/>
                <a:gd name="T52" fmla="*/ 1049 w 845"/>
                <a:gd name="T53" fmla="*/ 306 h 172"/>
                <a:gd name="T54" fmla="*/ 1088 w 845"/>
                <a:gd name="T55" fmla="*/ 297 h 172"/>
                <a:gd name="T56" fmla="*/ 1127 w 845"/>
                <a:gd name="T57" fmla="*/ 282 h 172"/>
                <a:gd name="T58" fmla="*/ 1166 w 845"/>
                <a:gd name="T59" fmla="*/ 272 h 172"/>
                <a:gd name="T60" fmla="*/ 1205 w 845"/>
                <a:gd name="T61" fmla="*/ 262 h 172"/>
                <a:gd name="T62" fmla="*/ 1244 w 845"/>
                <a:gd name="T63" fmla="*/ 252 h 172"/>
                <a:gd name="T64" fmla="*/ 1283 w 845"/>
                <a:gd name="T65" fmla="*/ 242 h 172"/>
                <a:gd name="T66" fmla="*/ 1322 w 845"/>
                <a:gd name="T67" fmla="*/ 232 h 172"/>
                <a:gd name="T68" fmla="*/ 1361 w 845"/>
                <a:gd name="T69" fmla="*/ 222 h 172"/>
                <a:gd name="T70" fmla="*/ 1400 w 845"/>
                <a:gd name="T71" fmla="*/ 213 h 172"/>
                <a:gd name="T72" fmla="*/ 1439 w 845"/>
                <a:gd name="T73" fmla="*/ 203 h 172"/>
                <a:gd name="T74" fmla="*/ 1478 w 845"/>
                <a:gd name="T75" fmla="*/ 193 h 172"/>
                <a:gd name="T76" fmla="*/ 1517 w 845"/>
                <a:gd name="T77" fmla="*/ 183 h 172"/>
                <a:gd name="T78" fmla="*/ 1556 w 845"/>
                <a:gd name="T79" fmla="*/ 173 h 172"/>
                <a:gd name="T80" fmla="*/ 1596 w 845"/>
                <a:gd name="T81" fmla="*/ 163 h 172"/>
                <a:gd name="T82" fmla="*/ 1635 w 845"/>
                <a:gd name="T83" fmla="*/ 153 h 172"/>
                <a:gd name="T84" fmla="*/ 1674 w 845"/>
                <a:gd name="T85" fmla="*/ 143 h 172"/>
                <a:gd name="T86" fmla="*/ 1713 w 845"/>
                <a:gd name="T87" fmla="*/ 133 h 172"/>
                <a:gd name="T88" fmla="*/ 1752 w 845"/>
                <a:gd name="T89" fmla="*/ 128 h 172"/>
                <a:gd name="T90" fmla="*/ 1791 w 845"/>
                <a:gd name="T91" fmla="*/ 119 h 172"/>
                <a:gd name="T92" fmla="*/ 1830 w 845"/>
                <a:gd name="T93" fmla="*/ 109 h 172"/>
                <a:gd name="T94" fmla="*/ 1869 w 845"/>
                <a:gd name="T95" fmla="*/ 99 h 172"/>
                <a:gd name="T96" fmla="*/ 1908 w 845"/>
                <a:gd name="T97" fmla="*/ 94 h 172"/>
                <a:gd name="T98" fmla="*/ 1947 w 845"/>
                <a:gd name="T99" fmla="*/ 84 h 172"/>
                <a:gd name="T100" fmla="*/ 1986 w 845"/>
                <a:gd name="T101" fmla="*/ 74 h 172"/>
                <a:gd name="T102" fmla="*/ 2025 w 845"/>
                <a:gd name="T103" fmla="*/ 69 h 172"/>
                <a:gd name="T104" fmla="*/ 2064 w 845"/>
                <a:gd name="T105" fmla="*/ 59 h 172"/>
                <a:gd name="T106" fmla="*/ 2103 w 845"/>
                <a:gd name="T107" fmla="*/ 49 h 172"/>
                <a:gd name="T108" fmla="*/ 2142 w 845"/>
                <a:gd name="T109" fmla="*/ 44 h 172"/>
                <a:gd name="T110" fmla="*/ 2181 w 845"/>
                <a:gd name="T111" fmla="*/ 35 h 172"/>
                <a:gd name="T112" fmla="*/ 2220 w 845"/>
                <a:gd name="T113" fmla="*/ 25 h 172"/>
                <a:gd name="T114" fmla="*/ 2259 w 845"/>
                <a:gd name="T115" fmla="*/ 20 h 172"/>
                <a:gd name="T116" fmla="*/ 2298 w 845"/>
                <a:gd name="T117" fmla="*/ 10 h 172"/>
                <a:gd name="T118" fmla="*/ 2337 w 845"/>
                <a:gd name="T119" fmla="*/ 5 h 17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45"/>
                <a:gd name="T181" fmla="*/ 0 h 172"/>
                <a:gd name="T182" fmla="*/ 845 w 845"/>
                <a:gd name="T183" fmla="*/ 172 h 17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45" h="172">
                  <a:moveTo>
                    <a:pt x="0" y="172"/>
                  </a:moveTo>
                  <a:lnTo>
                    <a:pt x="2" y="169"/>
                  </a:lnTo>
                  <a:lnTo>
                    <a:pt x="4" y="167"/>
                  </a:lnTo>
                  <a:lnTo>
                    <a:pt x="6" y="165"/>
                  </a:lnTo>
                  <a:lnTo>
                    <a:pt x="8" y="163"/>
                  </a:lnTo>
                  <a:lnTo>
                    <a:pt x="10" y="162"/>
                  </a:lnTo>
                  <a:lnTo>
                    <a:pt x="12" y="160"/>
                  </a:lnTo>
                  <a:lnTo>
                    <a:pt x="14" y="159"/>
                  </a:lnTo>
                  <a:lnTo>
                    <a:pt x="16" y="157"/>
                  </a:lnTo>
                  <a:lnTo>
                    <a:pt x="18" y="156"/>
                  </a:lnTo>
                  <a:lnTo>
                    <a:pt x="20" y="155"/>
                  </a:lnTo>
                  <a:lnTo>
                    <a:pt x="22" y="153"/>
                  </a:lnTo>
                  <a:lnTo>
                    <a:pt x="24" y="152"/>
                  </a:lnTo>
                  <a:lnTo>
                    <a:pt x="26" y="151"/>
                  </a:lnTo>
                  <a:lnTo>
                    <a:pt x="28" y="150"/>
                  </a:lnTo>
                  <a:lnTo>
                    <a:pt x="30" y="149"/>
                  </a:lnTo>
                  <a:lnTo>
                    <a:pt x="32" y="148"/>
                  </a:lnTo>
                  <a:lnTo>
                    <a:pt x="34" y="147"/>
                  </a:lnTo>
                  <a:lnTo>
                    <a:pt x="36" y="146"/>
                  </a:lnTo>
                  <a:lnTo>
                    <a:pt x="38" y="145"/>
                  </a:lnTo>
                  <a:lnTo>
                    <a:pt x="40" y="144"/>
                  </a:lnTo>
                  <a:lnTo>
                    <a:pt x="42" y="143"/>
                  </a:lnTo>
                  <a:lnTo>
                    <a:pt x="44" y="142"/>
                  </a:lnTo>
                  <a:lnTo>
                    <a:pt x="46" y="141"/>
                  </a:lnTo>
                  <a:lnTo>
                    <a:pt x="48" y="140"/>
                  </a:lnTo>
                  <a:lnTo>
                    <a:pt x="50" y="139"/>
                  </a:lnTo>
                  <a:lnTo>
                    <a:pt x="52" y="138"/>
                  </a:lnTo>
                  <a:lnTo>
                    <a:pt x="54" y="138"/>
                  </a:lnTo>
                  <a:lnTo>
                    <a:pt x="56" y="137"/>
                  </a:lnTo>
                  <a:lnTo>
                    <a:pt x="58" y="136"/>
                  </a:lnTo>
                  <a:lnTo>
                    <a:pt x="60" y="135"/>
                  </a:lnTo>
                  <a:lnTo>
                    <a:pt x="62" y="134"/>
                  </a:lnTo>
                  <a:lnTo>
                    <a:pt x="64" y="134"/>
                  </a:lnTo>
                  <a:lnTo>
                    <a:pt x="66" y="133"/>
                  </a:lnTo>
                  <a:lnTo>
                    <a:pt x="68" y="132"/>
                  </a:lnTo>
                  <a:lnTo>
                    <a:pt x="70" y="131"/>
                  </a:lnTo>
                  <a:lnTo>
                    <a:pt x="72" y="131"/>
                  </a:lnTo>
                  <a:lnTo>
                    <a:pt x="74" y="130"/>
                  </a:lnTo>
                  <a:lnTo>
                    <a:pt x="76" y="129"/>
                  </a:lnTo>
                  <a:lnTo>
                    <a:pt x="78" y="128"/>
                  </a:lnTo>
                  <a:lnTo>
                    <a:pt x="80" y="128"/>
                  </a:lnTo>
                  <a:lnTo>
                    <a:pt x="82" y="127"/>
                  </a:lnTo>
                  <a:lnTo>
                    <a:pt x="84" y="126"/>
                  </a:lnTo>
                  <a:lnTo>
                    <a:pt x="86" y="126"/>
                  </a:lnTo>
                  <a:lnTo>
                    <a:pt x="88" y="125"/>
                  </a:lnTo>
                  <a:lnTo>
                    <a:pt x="90" y="124"/>
                  </a:lnTo>
                  <a:lnTo>
                    <a:pt x="92" y="124"/>
                  </a:lnTo>
                  <a:lnTo>
                    <a:pt x="94" y="123"/>
                  </a:lnTo>
                  <a:lnTo>
                    <a:pt x="96" y="122"/>
                  </a:lnTo>
                  <a:lnTo>
                    <a:pt x="98" y="122"/>
                  </a:lnTo>
                  <a:lnTo>
                    <a:pt x="100" y="121"/>
                  </a:lnTo>
                  <a:lnTo>
                    <a:pt x="102" y="121"/>
                  </a:lnTo>
                  <a:lnTo>
                    <a:pt x="104" y="120"/>
                  </a:lnTo>
                  <a:lnTo>
                    <a:pt x="106" y="119"/>
                  </a:lnTo>
                  <a:lnTo>
                    <a:pt x="108" y="119"/>
                  </a:lnTo>
                  <a:lnTo>
                    <a:pt x="110" y="118"/>
                  </a:lnTo>
                  <a:lnTo>
                    <a:pt x="112" y="118"/>
                  </a:lnTo>
                  <a:lnTo>
                    <a:pt x="114" y="117"/>
                  </a:lnTo>
                  <a:lnTo>
                    <a:pt x="116" y="116"/>
                  </a:lnTo>
                  <a:lnTo>
                    <a:pt x="118" y="116"/>
                  </a:lnTo>
                  <a:lnTo>
                    <a:pt x="120" y="115"/>
                  </a:lnTo>
                  <a:lnTo>
                    <a:pt x="122" y="115"/>
                  </a:lnTo>
                  <a:lnTo>
                    <a:pt x="124" y="114"/>
                  </a:lnTo>
                  <a:lnTo>
                    <a:pt x="126" y="114"/>
                  </a:lnTo>
                  <a:lnTo>
                    <a:pt x="128" y="113"/>
                  </a:lnTo>
                  <a:lnTo>
                    <a:pt x="130" y="112"/>
                  </a:lnTo>
                  <a:lnTo>
                    <a:pt x="132" y="112"/>
                  </a:lnTo>
                  <a:lnTo>
                    <a:pt x="134" y="111"/>
                  </a:lnTo>
                  <a:lnTo>
                    <a:pt x="136" y="111"/>
                  </a:lnTo>
                  <a:lnTo>
                    <a:pt x="138" y="110"/>
                  </a:lnTo>
                  <a:lnTo>
                    <a:pt x="140" y="110"/>
                  </a:lnTo>
                  <a:lnTo>
                    <a:pt x="142" y="109"/>
                  </a:lnTo>
                  <a:lnTo>
                    <a:pt x="144" y="109"/>
                  </a:lnTo>
                  <a:lnTo>
                    <a:pt x="146" y="108"/>
                  </a:lnTo>
                  <a:lnTo>
                    <a:pt x="148" y="108"/>
                  </a:lnTo>
                  <a:lnTo>
                    <a:pt x="150" y="107"/>
                  </a:lnTo>
                  <a:lnTo>
                    <a:pt x="152" y="107"/>
                  </a:lnTo>
                  <a:lnTo>
                    <a:pt x="154" y="106"/>
                  </a:lnTo>
                  <a:lnTo>
                    <a:pt x="156" y="106"/>
                  </a:lnTo>
                  <a:lnTo>
                    <a:pt x="158" y="105"/>
                  </a:lnTo>
                  <a:lnTo>
                    <a:pt x="160" y="105"/>
                  </a:lnTo>
                  <a:lnTo>
                    <a:pt x="162" y="104"/>
                  </a:lnTo>
                  <a:lnTo>
                    <a:pt x="164" y="104"/>
                  </a:lnTo>
                  <a:lnTo>
                    <a:pt x="166" y="103"/>
                  </a:lnTo>
                  <a:lnTo>
                    <a:pt x="168" y="103"/>
                  </a:lnTo>
                  <a:lnTo>
                    <a:pt x="170" y="102"/>
                  </a:lnTo>
                  <a:lnTo>
                    <a:pt x="172" y="102"/>
                  </a:lnTo>
                  <a:lnTo>
                    <a:pt x="174" y="101"/>
                  </a:lnTo>
                  <a:lnTo>
                    <a:pt x="176" y="101"/>
                  </a:lnTo>
                  <a:lnTo>
                    <a:pt x="178" y="100"/>
                  </a:lnTo>
                  <a:lnTo>
                    <a:pt x="180" y="100"/>
                  </a:lnTo>
                  <a:lnTo>
                    <a:pt x="182" y="99"/>
                  </a:lnTo>
                  <a:lnTo>
                    <a:pt x="184" y="99"/>
                  </a:lnTo>
                  <a:lnTo>
                    <a:pt x="186" y="98"/>
                  </a:lnTo>
                  <a:lnTo>
                    <a:pt x="188" y="98"/>
                  </a:lnTo>
                  <a:lnTo>
                    <a:pt x="190" y="97"/>
                  </a:lnTo>
                  <a:lnTo>
                    <a:pt x="192" y="97"/>
                  </a:lnTo>
                  <a:lnTo>
                    <a:pt x="194" y="96"/>
                  </a:lnTo>
                  <a:lnTo>
                    <a:pt x="196" y="96"/>
                  </a:lnTo>
                  <a:lnTo>
                    <a:pt x="198" y="96"/>
                  </a:lnTo>
                  <a:lnTo>
                    <a:pt x="200" y="95"/>
                  </a:lnTo>
                  <a:lnTo>
                    <a:pt x="202" y="95"/>
                  </a:lnTo>
                  <a:lnTo>
                    <a:pt x="204" y="94"/>
                  </a:lnTo>
                  <a:lnTo>
                    <a:pt x="206" y="94"/>
                  </a:lnTo>
                  <a:lnTo>
                    <a:pt x="208" y="93"/>
                  </a:lnTo>
                  <a:lnTo>
                    <a:pt x="210" y="93"/>
                  </a:lnTo>
                  <a:lnTo>
                    <a:pt x="212" y="92"/>
                  </a:lnTo>
                  <a:lnTo>
                    <a:pt x="214" y="92"/>
                  </a:lnTo>
                  <a:lnTo>
                    <a:pt x="216" y="92"/>
                  </a:lnTo>
                  <a:lnTo>
                    <a:pt x="218" y="91"/>
                  </a:lnTo>
                  <a:lnTo>
                    <a:pt x="220" y="91"/>
                  </a:lnTo>
                  <a:lnTo>
                    <a:pt x="222" y="90"/>
                  </a:lnTo>
                  <a:lnTo>
                    <a:pt x="224" y="90"/>
                  </a:lnTo>
                  <a:lnTo>
                    <a:pt x="226" y="89"/>
                  </a:lnTo>
                  <a:lnTo>
                    <a:pt x="228" y="89"/>
                  </a:lnTo>
                  <a:lnTo>
                    <a:pt x="230" y="89"/>
                  </a:lnTo>
                  <a:lnTo>
                    <a:pt x="232" y="88"/>
                  </a:lnTo>
                  <a:lnTo>
                    <a:pt x="234" y="88"/>
                  </a:lnTo>
                  <a:lnTo>
                    <a:pt x="236" y="87"/>
                  </a:lnTo>
                  <a:lnTo>
                    <a:pt x="238" y="87"/>
                  </a:lnTo>
                  <a:lnTo>
                    <a:pt x="240" y="87"/>
                  </a:lnTo>
                  <a:lnTo>
                    <a:pt x="242" y="86"/>
                  </a:lnTo>
                  <a:lnTo>
                    <a:pt x="244" y="86"/>
                  </a:lnTo>
                  <a:lnTo>
                    <a:pt x="246" y="85"/>
                  </a:lnTo>
                  <a:lnTo>
                    <a:pt x="248" y="85"/>
                  </a:lnTo>
                  <a:lnTo>
                    <a:pt x="250" y="85"/>
                  </a:lnTo>
                  <a:lnTo>
                    <a:pt x="252" y="84"/>
                  </a:lnTo>
                  <a:lnTo>
                    <a:pt x="254" y="84"/>
                  </a:lnTo>
                  <a:lnTo>
                    <a:pt x="256" y="83"/>
                  </a:lnTo>
                  <a:lnTo>
                    <a:pt x="258" y="83"/>
                  </a:lnTo>
                  <a:lnTo>
                    <a:pt x="260" y="83"/>
                  </a:lnTo>
                  <a:lnTo>
                    <a:pt x="262" y="82"/>
                  </a:lnTo>
                  <a:lnTo>
                    <a:pt x="264" y="82"/>
                  </a:lnTo>
                  <a:lnTo>
                    <a:pt x="266" y="81"/>
                  </a:lnTo>
                  <a:lnTo>
                    <a:pt x="268" y="81"/>
                  </a:lnTo>
                  <a:lnTo>
                    <a:pt x="270" y="81"/>
                  </a:lnTo>
                  <a:lnTo>
                    <a:pt x="272" y="80"/>
                  </a:lnTo>
                  <a:lnTo>
                    <a:pt x="274" y="80"/>
                  </a:lnTo>
                  <a:lnTo>
                    <a:pt x="276" y="79"/>
                  </a:lnTo>
                  <a:lnTo>
                    <a:pt x="278" y="79"/>
                  </a:lnTo>
                  <a:lnTo>
                    <a:pt x="280" y="79"/>
                  </a:lnTo>
                  <a:lnTo>
                    <a:pt x="282" y="78"/>
                  </a:lnTo>
                  <a:lnTo>
                    <a:pt x="284" y="78"/>
                  </a:lnTo>
                  <a:lnTo>
                    <a:pt x="286" y="78"/>
                  </a:lnTo>
                  <a:lnTo>
                    <a:pt x="288" y="77"/>
                  </a:lnTo>
                  <a:lnTo>
                    <a:pt x="290" y="77"/>
                  </a:lnTo>
                  <a:lnTo>
                    <a:pt x="292" y="76"/>
                  </a:lnTo>
                  <a:lnTo>
                    <a:pt x="294" y="76"/>
                  </a:lnTo>
                  <a:lnTo>
                    <a:pt x="296" y="76"/>
                  </a:lnTo>
                  <a:lnTo>
                    <a:pt x="298" y="75"/>
                  </a:lnTo>
                  <a:lnTo>
                    <a:pt x="300" y="75"/>
                  </a:lnTo>
                  <a:lnTo>
                    <a:pt x="302" y="75"/>
                  </a:lnTo>
                  <a:lnTo>
                    <a:pt x="304" y="74"/>
                  </a:lnTo>
                  <a:lnTo>
                    <a:pt x="306" y="74"/>
                  </a:lnTo>
                  <a:lnTo>
                    <a:pt x="308" y="74"/>
                  </a:lnTo>
                  <a:lnTo>
                    <a:pt x="310" y="73"/>
                  </a:lnTo>
                  <a:lnTo>
                    <a:pt x="312" y="73"/>
                  </a:lnTo>
                  <a:lnTo>
                    <a:pt x="314" y="72"/>
                  </a:lnTo>
                  <a:lnTo>
                    <a:pt x="316" y="72"/>
                  </a:lnTo>
                  <a:lnTo>
                    <a:pt x="318" y="72"/>
                  </a:lnTo>
                  <a:lnTo>
                    <a:pt x="320" y="71"/>
                  </a:lnTo>
                  <a:lnTo>
                    <a:pt x="322" y="71"/>
                  </a:lnTo>
                  <a:lnTo>
                    <a:pt x="324" y="71"/>
                  </a:lnTo>
                  <a:lnTo>
                    <a:pt x="326" y="70"/>
                  </a:lnTo>
                  <a:lnTo>
                    <a:pt x="328" y="70"/>
                  </a:lnTo>
                  <a:lnTo>
                    <a:pt x="330" y="70"/>
                  </a:lnTo>
                  <a:lnTo>
                    <a:pt x="332" y="69"/>
                  </a:lnTo>
                  <a:lnTo>
                    <a:pt x="334" y="69"/>
                  </a:lnTo>
                  <a:lnTo>
                    <a:pt x="336" y="69"/>
                  </a:lnTo>
                  <a:lnTo>
                    <a:pt x="338" y="68"/>
                  </a:lnTo>
                  <a:lnTo>
                    <a:pt x="340" y="68"/>
                  </a:lnTo>
                  <a:lnTo>
                    <a:pt x="342" y="68"/>
                  </a:lnTo>
                  <a:lnTo>
                    <a:pt x="344" y="67"/>
                  </a:lnTo>
                  <a:lnTo>
                    <a:pt x="346" y="67"/>
                  </a:lnTo>
                  <a:lnTo>
                    <a:pt x="348" y="66"/>
                  </a:lnTo>
                  <a:lnTo>
                    <a:pt x="350" y="66"/>
                  </a:lnTo>
                  <a:lnTo>
                    <a:pt x="352" y="66"/>
                  </a:lnTo>
                  <a:lnTo>
                    <a:pt x="354" y="65"/>
                  </a:lnTo>
                  <a:lnTo>
                    <a:pt x="356" y="65"/>
                  </a:lnTo>
                  <a:lnTo>
                    <a:pt x="358" y="65"/>
                  </a:lnTo>
                  <a:lnTo>
                    <a:pt x="360" y="64"/>
                  </a:lnTo>
                  <a:lnTo>
                    <a:pt x="362" y="64"/>
                  </a:lnTo>
                  <a:lnTo>
                    <a:pt x="364" y="64"/>
                  </a:lnTo>
                  <a:lnTo>
                    <a:pt x="366" y="63"/>
                  </a:lnTo>
                  <a:lnTo>
                    <a:pt x="368" y="63"/>
                  </a:lnTo>
                  <a:lnTo>
                    <a:pt x="370" y="63"/>
                  </a:lnTo>
                  <a:lnTo>
                    <a:pt x="372" y="62"/>
                  </a:lnTo>
                  <a:lnTo>
                    <a:pt x="374" y="62"/>
                  </a:lnTo>
                  <a:lnTo>
                    <a:pt x="376" y="62"/>
                  </a:lnTo>
                  <a:lnTo>
                    <a:pt x="378" y="61"/>
                  </a:lnTo>
                  <a:lnTo>
                    <a:pt x="380" y="61"/>
                  </a:lnTo>
                  <a:lnTo>
                    <a:pt x="382" y="61"/>
                  </a:lnTo>
                  <a:lnTo>
                    <a:pt x="384" y="60"/>
                  </a:lnTo>
                  <a:lnTo>
                    <a:pt x="386" y="60"/>
                  </a:lnTo>
                  <a:lnTo>
                    <a:pt x="388" y="60"/>
                  </a:lnTo>
                  <a:lnTo>
                    <a:pt x="390" y="60"/>
                  </a:lnTo>
                  <a:lnTo>
                    <a:pt x="392" y="59"/>
                  </a:lnTo>
                  <a:lnTo>
                    <a:pt x="394" y="59"/>
                  </a:lnTo>
                  <a:lnTo>
                    <a:pt x="396" y="59"/>
                  </a:lnTo>
                  <a:lnTo>
                    <a:pt x="398" y="58"/>
                  </a:lnTo>
                  <a:lnTo>
                    <a:pt x="400" y="58"/>
                  </a:lnTo>
                  <a:lnTo>
                    <a:pt x="402" y="58"/>
                  </a:lnTo>
                  <a:lnTo>
                    <a:pt x="404" y="57"/>
                  </a:lnTo>
                  <a:lnTo>
                    <a:pt x="406" y="57"/>
                  </a:lnTo>
                  <a:lnTo>
                    <a:pt x="408" y="57"/>
                  </a:lnTo>
                  <a:lnTo>
                    <a:pt x="410" y="56"/>
                  </a:lnTo>
                  <a:lnTo>
                    <a:pt x="412" y="56"/>
                  </a:lnTo>
                  <a:lnTo>
                    <a:pt x="414" y="56"/>
                  </a:lnTo>
                  <a:lnTo>
                    <a:pt x="416" y="55"/>
                  </a:lnTo>
                  <a:lnTo>
                    <a:pt x="418" y="55"/>
                  </a:lnTo>
                  <a:lnTo>
                    <a:pt x="420" y="55"/>
                  </a:lnTo>
                  <a:lnTo>
                    <a:pt x="422" y="54"/>
                  </a:lnTo>
                  <a:lnTo>
                    <a:pt x="424" y="54"/>
                  </a:lnTo>
                  <a:lnTo>
                    <a:pt x="426" y="54"/>
                  </a:lnTo>
                  <a:lnTo>
                    <a:pt x="428" y="54"/>
                  </a:lnTo>
                  <a:lnTo>
                    <a:pt x="430" y="53"/>
                  </a:lnTo>
                  <a:lnTo>
                    <a:pt x="432" y="53"/>
                  </a:lnTo>
                  <a:lnTo>
                    <a:pt x="434" y="53"/>
                  </a:lnTo>
                  <a:lnTo>
                    <a:pt x="436" y="52"/>
                  </a:lnTo>
                  <a:lnTo>
                    <a:pt x="438" y="52"/>
                  </a:lnTo>
                  <a:lnTo>
                    <a:pt x="440" y="52"/>
                  </a:lnTo>
                  <a:lnTo>
                    <a:pt x="442" y="51"/>
                  </a:lnTo>
                  <a:lnTo>
                    <a:pt x="444" y="51"/>
                  </a:lnTo>
                  <a:lnTo>
                    <a:pt x="446" y="51"/>
                  </a:lnTo>
                  <a:lnTo>
                    <a:pt x="448" y="50"/>
                  </a:lnTo>
                  <a:lnTo>
                    <a:pt x="450" y="50"/>
                  </a:lnTo>
                  <a:lnTo>
                    <a:pt x="452" y="50"/>
                  </a:lnTo>
                  <a:lnTo>
                    <a:pt x="454" y="50"/>
                  </a:lnTo>
                  <a:lnTo>
                    <a:pt x="456" y="49"/>
                  </a:lnTo>
                  <a:lnTo>
                    <a:pt x="458" y="49"/>
                  </a:lnTo>
                  <a:lnTo>
                    <a:pt x="460" y="49"/>
                  </a:lnTo>
                  <a:lnTo>
                    <a:pt x="462" y="48"/>
                  </a:lnTo>
                  <a:lnTo>
                    <a:pt x="464" y="48"/>
                  </a:lnTo>
                  <a:lnTo>
                    <a:pt x="466" y="48"/>
                  </a:lnTo>
                  <a:lnTo>
                    <a:pt x="468" y="47"/>
                  </a:lnTo>
                  <a:lnTo>
                    <a:pt x="470" y="47"/>
                  </a:lnTo>
                  <a:lnTo>
                    <a:pt x="472" y="47"/>
                  </a:lnTo>
                  <a:lnTo>
                    <a:pt x="474" y="47"/>
                  </a:lnTo>
                  <a:lnTo>
                    <a:pt x="476" y="46"/>
                  </a:lnTo>
                  <a:lnTo>
                    <a:pt x="478" y="46"/>
                  </a:lnTo>
                  <a:lnTo>
                    <a:pt x="480" y="46"/>
                  </a:lnTo>
                  <a:lnTo>
                    <a:pt x="482" y="45"/>
                  </a:lnTo>
                  <a:lnTo>
                    <a:pt x="484" y="45"/>
                  </a:lnTo>
                  <a:lnTo>
                    <a:pt x="486" y="45"/>
                  </a:lnTo>
                  <a:lnTo>
                    <a:pt x="488" y="45"/>
                  </a:lnTo>
                  <a:lnTo>
                    <a:pt x="490" y="44"/>
                  </a:lnTo>
                  <a:lnTo>
                    <a:pt x="492" y="44"/>
                  </a:lnTo>
                  <a:lnTo>
                    <a:pt x="494" y="44"/>
                  </a:lnTo>
                  <a:lnTo>
                    <a:pt x="496" y="43"/>
                  </a:lnTo>
                  <a:lnTo>
                    <a:pt x="498" y="43"/>
                  </a:lnTo>
                  <a:lnTo>
                    <a:pt x="500" y="43"/>
                  </a:lnTo>
                  <a:lnTo>
                    <a:pt x="502" y="43"/>
                  </a:lnTo>
                  <a:lnTo>
                    <a:pt x="504" y="42"/>
                  </a:lnTo>
                  <a:lnTo>
                    <a:pt x="506" y="42"/>
                  </a:lnTo>
                  <a:lnTo>
                    <a:pt x="508" y="42"/>
                  </a:lnTo>
                  <a:lnTo>
                    <a:pt x="510" y="41"/>
                  </a:lnTo>
                  <a:lnTo>
                    <a:pt x="512" y="41"/>
                  </a:lnTo>
                  <a:lnTo>
                    <a:pt x="514" y="41"/>
                  </a:lnTo>
                  <a:lnTo>
                    <a:pt x="516" y="41"/>
                  </a:lnTo>
                  <a:lnTo>
                    <a:pt x="518" y="40"/>
                  </a:lnTo>
                  <a:lnTo>
                    <a:pt x="520" y="40"/>
                  </a:lnTo>
                  <a:lnTo>
                    <a:pt x="522" y="40"/>
                  </a:lnTo>
                  <a:lnTo>
                    <a:pt x="524" y="39"/>
                  </a:lnTo>
                  <a:lnTo>
                    <a:pt x="526" y="39"/>
                  </a:lnTo>
                  <a:lnTo>
                    <a:pt x="528" y="39"/>
                  </a:lnTo>
                  <a:lnTo>
                    <a:pt x="530" y="39"/>
                  </a:lnTo>
                  <a:lnTo>
                    <a:pt x="532" y="38"/>
                  </a:lnTo>
                  <a:lnTo>
                    <a:pt x="534" y="38"/>
                  </a:lnTo>
                  <a:lnTo>
                    <a:pt x="536" y="38"/>
                  </a:lnTo>
                  <a:lnTo>
                    <a:pt x="538" y="38"/>
                  </a:lnTo>
                  <a:lnTo>
                    <a:pt x="540" y="37"/>
                  </a:lnTo>
                  <a:lnTo>
                    <a:pt x="542" y="37"/>
                  </a:lnTo>
                  <a:lnTo>
                    <a:pt x="544" y="37"/>
                  </a:lnTo>
                  <a:lnTo>
                    <a:pt x="546" y="36"/>
                  </a:lnTo>
                  <a:lnTo>
                    <a:pt x="548" y="36"/>
                  </a:lnTo>
                  <a:lnTo>
                    <a:pt x="550" y="36"/>
                  </a:lnTo>
                  <a:lnTo>
                    <a:pt x="552" y="36"/>
                  </a:lnTo>
                  <a:lnTo>
                    <a:pt x="554" y="35"/>
                  </a:lnTo>
                  <a:lnTo>
                    <a:pt x="556" y="35"/>
                  </a:lnTo>
                  <a:lnTo>
                    <a:pt x="558" y="35"/>
                  </a:lnTo>
                  <a:lnTo>
                    <a:pt x="560" y="35"/>
                  </a:lnTo>
                  <a:lnTo>
                    <a:pt x="562" y="34"/>
                  </a:lnTo>
                  <a:lnTo>
                    <a:pt x="564" y="34"/>
                  </a:lnTo>
                  <a:lnTo>
                    <a:pt x="566" y="34"/>
                  </a:lnTo>
                  <a:lnTo>
                    <a:pt x="568" y="33"/>
                  </a:lnTo>
                  <a:lnTo>
                    <a:pt x="570" y="33"/>
                  </a:lnTo>
                  <a:lnTo>
                    <a:pt x="572" y="33"/>
                  </a:lnTo>
                  <a:lnTo>
                    <a:pt x="574" y="33"/>
                  </a:lnTo>
                  <a:lnTo>
                    <a:pt x="576" y="32"/>
                  </a:lnTo>
                  <a:lnTo>
                    <a:pt x="578" y="32"/>
                  </a:lnTo>
                  <a:lnTo>
                    <a:pt x="580" y="32"/>
                  </a:lnTo>
                  <a:lnTo>
                    <a:pt x="582" y="32"/>
                  </a:lnTo>
                  <a:lnTo>
                    <a:pt x="584" y="31"/>
                  </a:lnTo>
                  <a:lnTo>
                    <a:pt x="586" y="31"/>
                  </a:lnTo>
                  <a:lnTo>
                    <a:pt x="588" y="31"/>
                  </a:lnTo>
                  <a:lnTo>
                    <a:pt x="590" y="31"/>
                  </a:lnTo>
                  <a:lnTo>
                    <a:pt x="592" y="30"/>
                  </a:lnTo>
                  <a:lnTo>
                    <a:pt x="594" y="30"/>
                  </a:lnTo>
                  <a:lnTo>
                    <a:pt x="596" y="30"/>
                  </a:lnTo>
                  <a:lnTo>
                    <a:pt x="598" y="29"/>
                  </a:lnTo>
                  <a:lnTo>
                    <a:pt x="600" y="29"/>
                  </a:lnTo>
                  <a:lnTo>
                    <a:pt x="602" y="29"/>
                  </a:lnTo>
                  <a:lnTo>
                    <a:pt x="604" y="29"/>
                  </a:lnTo>
                  <a:lnTo>
                    <a:pt x="606" y="28"/>
                  </a:lnTo>
                  <a:lnTo>
                    <a:pt x="608" y="28"/>
                  </a:lnTo>
                  <a:lnTo>
                    <a:pt x="610" y="28"/>
                  </a:lnTo>
                  <a:lnTo>
                    <a:pt x="612" y="28"/>
                  </a:lnTo>
                  <a:lnTo>
                    <a:pt x="614" y="27"/>
                  </a:lnTo>
                  <a:lnTo>
                    <a:pt x="616" y="27"/>
                  </a:lnTo>
                  <a:lnTo>
                    <a:pt x="618" y="27"/>
                  </a:lnTo>
                  <a:lnTo>
                    <a:pt x="620" y="27"/>
                  </a:lnTo>
                  <a:lnTo>
                    <a:pt x="622" y="26"/>
                  </a:lnTo>
                  <a:lnTo>
                    <a:pt x="624" y="26"/>
                  </a:lnTo>
                  <a:lnTo>
                    <a:pt x="626" y="26"/>
                  </a:lnTo>
                  <a:lnTo>
                    <a:pt x="628" y="26"/>
                  </a:lnTo>
                  <a:lnTo>
                    <a:pt x="630" y="25"/>
                  </a:lnTo>
                  <a:lnTo>
                    <a:pt x="632" y="25"/>
                  </a:lnTo>
                  <a:lnTo>
                    <a:pt x="634" y="25"/>
                  </a:lnTo>
                  <a:lnTo>
                    <a:pt x="636" y="25"/>
                  </a:lnTo>
                  <a:lnTo>
                    <a:pt x="638" y="24"/>
                  </a:lnTo>
                  <a:lnTo>
                    <a:pt x="640" y="24"/>
                  </a:lnTo>
                  <a:lnTo>
                    <a:pt x="642" y="24"/>
                  </a:lnTo>
                  <a:lnTo>
                    <a:pt x="644" y="24"/>
                  </a:lnTo>
                  <a:lnTo>
                    <a:pt x="646" y="23"/>
                  </a:lnTo>
                  <a:lnTo>
                    <a:pt x="648" y="23"/>
                  </a:lnTo>
                  <a:lnTo>
                    <a:pt x="650" y="23"/>
                  </a:lnTo>
                  <a:lnTo>
                    <a:pt x="652" y="23"/>
                  </a:lnTo>
                  <a:lnTo>
                    <a:pt x="654" y="22"/>
                  </a:lnTo>
                  <a:lnTo>
                    <a:pt x="656" y="22"/>
                  </a:lnTo>
                  <a:lnTo>
                    <a:pt x="658" y="22"/>
                  </a:lnTo>
                  <a:lnTo>
                    <a:pt x="660" y="22"/>
                  </a:lnTo>
                  <a:lnTo>
                    <a:pt x="662" y="21"/>
                  </a:lnTo>
                  <a:lnTo>
                    <a:pt x="664" y="21"/>
                  </a:lnTo>
                  <a:lnTo>
                    <a:pt x="666" y="21"/>
                  </a:lnTo>
                  <a:lnTo>
                    <a:pt x="668" y="21"/>
                  </a:lnTo>
                  <a:lnTo>
                    <a:pt x="670" y="20"/>
                  </a:lnTo>
                  <a:lnTo>
                    <a:pt x="672" y="20"/>
                  </a:lnTo>
                  <a:lnTo>
                    <a:pt x="674" y="20"/>
                  </a:lnTo>
                  <a:lnTo>
                    <a:pt x="676" y="20"/>
                  </a:lnTo>
                  <a:lnTo>
                    <a:pt x="678" y="19"/>
                  </a:lnTo>
                  <a:lnTo>
                    <a:pt x="680" y="19"/>
                  </a:lnTo>
                  <a:lnTo>
                    <a:pt x="682" y="19"/>
                  </a:lnTo>
                  <a:lnTo>
                    <a:pt x="684" y="19"/>
                  </a:lnTo>
                  <a:lnTo>
                    <a:pt x="686" y="18"/>
                  </a:lnTo>
                  <a:lnTo>
                    <a:pt x="688" y="18"/>
                  </a:lnTo>
                  <a:lnTo>
                    <a:pt x="690" y="18"/>
                  </a:lnTo>
                  <a:lnTo>
                    <a:pt x="692" y="18"/>
                  </a:lnTo>
                  <a:lnTo>
                    <a:pt x="694" y="17"/>
                  </a:lnTo>
                  <a:lnTo>
                    <a:pt x="696" y="17"/>
                  </a:lnTo>
                  <a:lnTo>
                    <a:pt x="698" y="17"/>
                  </a:lnTo>
                  <a:lnTo>
                    <a:pt x="700" y="17"/>
                  </a:lnTo>
                  <a:lnTo>
                    <a:pt x="702" y="16"/>
                  </a:lnTo>
                  <a:lnTo>
                    <a:pt x="704" y="16"/>
                  </a:lnTo>
                  <a:lnTo>
                    <a:pt x="706" y="16"/>
                  </a:lnTo>
                  <a:lnTo>
                    <a:pt x="708" y="16"/>
                  </a:lnTo>
                  <a:lnTo>
                    <a:pt x="710" y="15"/>
                  </a:lnTo>
                  <a:lnTo>
                    <a:pt x="712" y="15"/>
                  </a:lnTo>
                  <a:lnTo>
                    <a:pt x="714" y="15"/>
                  </a:lnTo>
                  <a:lnTo>
                    <a:pt x="716" y="15"/>
                  </a:lnTo>
                  <a:lnTo>
                    <a:pt x="718" y="14"/>
                  </a:lnTo>
                  <a:lnTo>
                    <a:pt x="720" y="14"/>
                  </a:lnTo>
                  <a:lnTo>
                    <a:pt x="722" y="14"/>
                  </a:lnTo>
                  <a:lnTo>
                    <a:pt x="724" y="14"/>
                  </a:lnTo>
                  <a:lnTo>
                    <a:pt x="726" y="14"/>
                  </a:lnTo>
                  <a:lnTo>
                    <a:pt x="728" y="13"/>
                  </a:lnTo>
                  <a:lnTo>
                    <a:pt x="730" y="13"/>
                  </a:lnTo>
                  <a:lnTo>
                    <a:pt x="732" y="13"/>
                  </a:lnTo>
                  <a:lnTo>
                    <a:pt x="734" y="13"/>
                  </a:lnTo>
                  <a:lnTo>
                    <a:pt x="736" y="12"/>
                  </a:lnTo>
                  <a:lnTo>
                    <a:pt x="738" y="12"/>
                  </a:lnTo>
                  <a:lnTo>
                    <a:pt x="740" y="12"/>
                  </a:lnTo>
                  <a:lnTo>
                    <a:pt x="742" y="12"/>
                  </a:lnTo>
                  <a:lnTo>
                    <a:pt x="744" y="11"/>
                  </a:lnTo>
                  <a:lnTo>
                    <a:pt x="746" y="11"/>
                  </a:lnTo>
                  <a:lnTo>
                    <a:pt x="748" y="11"/>
                  </a:lnTo>
                  <a:lnTo>
                    <a:pt x="750" y="11"/>
                  </a:lnTo>
                  <a:lnTo>
                    <a:pt x="752" y="10"/>
                  </a:lnTo>
                  <a:lnTo>
                    <a:pt x="754" y="10"/>
                  </a:lnTo>
                  <a:lnTo>
                    <a:pt x="756" y="10"/>
                  </a:lnTo>
                  <a:lnTo>
                    <a:pt x="758" y="10"/>
                  </a:lnTo>
                  <a:lnTo>
                    <a:pt x="760" y="10"/>
                  </a:lnTo>
                  <a:lnTo>
                    <a:pt x="762" y="9"/>
                  </a:lnTo>
                  <a:lnTo>
                    <a:pt x="764" y="9"/>
                  </a:lnTo>
                  <a:lnTo>
                    <a:pt x="766" y="9"/>
                  </a:lnTo>
                  <a:lnTo>
                    <a:pt x="768" y="9"/>
                  </a:lnTo>
                  <a:lnTo>
                    <a:pt x="770" y="8"/>
                  </a:lnTo>
                  <a:lnTo>
                    <a:pt x="772" y="8"/>
                  </a:lnTo>
                  <a:lnTo>
                    <a:pt x="774" y="8"/>
                  </a:lnTo>
                  <a:lnTo>
                    <a:pt x="776" y="8"/>
                  </a:lnTo>
                  <a:lnTo>
                    <a:pt x="778" y="7"/>
                  </a:lnTo>
                  <a:lnTo>
                    <a:pt x="780" y="7"/>
                  </a:lnTo>
                  <a:lnTo>
                    <a:pt x="782" y="7"/>
                  </a:lnTo>
                  <a:lnTo>
                    <a:pt x="784" y="7"/>
                  </a:lnTo>
                  <a:lnTo>
                    <a:pt x="786" y="7"/>
                  </a:lnTo>
                  <a:lnTo>
                    <a:pt x="788" y="6"/>
                  </a:lnTo>
                  <a:lnTo>
                    <a:pt x="790" y="6"/>
                  </a:lnTo>
                  <a:lnTo>
                    <a:pt x="792" y="6"/>
                  </a:lnTo>
                  <a:lnTo>
                    <a:pt x="794" y="6"/>
                  </a:lnTo>
                  <a:lnTo>
                    <a:pt x="796" y="5"/>
                  </a:lnTo>
                  <a:lnTo>
                    <a:pt x="798" y="5"/>
                  </a:lnTo>
                  <a:lnTo>
                    <a:pt x="800" y="5"/>
                  </a:lnTo>
                  <a:lnTo>
                    <a:pt x="802" y="5"/>
                  </a:lnTo>
                  <a:lnTo>
                    <a:pt x="804" y="5"/>
                  </a:lnTo>
                  <a:lnTo>
                    <a:pt x="806" y="4"/>
                  </a:lnTo>
                  <a:lnTo>
                    <a:pt x="808" y="4"/>
                  </a:lnTo>
                  <a:lnTo>
                    <a:pt x="810" y="4"/>
                  </a:lnTo>
                  <a:lnTo>
                    <a:pt x="812" y="4"/>
                  </a:lnTo>
                  <a:lnTo>
                    <a:pt x="814" y="3"/>
                  </a:lnTo>
                  <a:lnTo>
                    <a:pt x="816" y="3"/>
                  </a:lnTo>
                  <a:lnTo>
                    <a:pt x="818" y="3"/>
                  </a:lnTo>
                  <a:lnTo>
                    <a:pt x="820" y="3"/>
                  </a:lnTo>
                  <a:lnTo>
                    <a:pt x="822" y="2"/>
                  </a:lnTo>
                  <a:lnTo>
                    <a:pt x="824" y="2"/>
                  </a:lnTo>
                  <a:lnTo>
                    <a:pt x="826" y="2"/>
                  </a:lnTo>
                  <a:lnTo>
                    <a:pt x="828" y="2"/>
                  </a:lnTo>
                  <a:lnTo>
                    <a:pt x="830" y="2"/>
                  </a:lnTo>
                  <a:lnTo>
                    <a:pt x="832" y="1"/>
                  </a:lnTo>
                  <a:lnTo>
                    <a:pt x="834" y="1"/>
                  </a:lnTo>
                  <a:lnTo>
                    <a:pt x="836" y="1"/>
                  </a:lnTo>
                  <a:lnTo>
                    <a:pt x="838" y="1"/>
                  </a:lnTo>
                  <a:lnTo>
                    <a:pt x="840" y="0"/>
                  </a:lnTo>
                  <a:lnTo>
                    <a:pt x="842" y="0"/>
                  </a:lnTo>
                  <a:lnTo>
                    <a:pt x="844" y="0"/>
                  </a:lnTo>
                  <a:lnTo>
                    <a:pt x="845" y="0"/>
                  </a:lnTo>
                </a:path>
              </a:pathLst>
            </a:custGeom>
            <a:noFill/>
            <a:ln w="31750">
              <a:solidFill>
                <a:srgbClr val="0070C0"/>
              </a:solidFill>
              <a:round/>
              <a:headEnd/>
              <a:tailEnd/>
            </a:ln>
          </p:spPr>
          <p:txBody>
            <a:bodyPr/>
            <a:lstStyle/>
            <a:p>
              <a:endParaRPr lang="en-CA">
                <a:latin typeface="Century Schoolbook" pitchFamily="18" charset="0"/>
              </a:endParaRPr>
            </a:p>
          </p:txBody>
        </p:sp>
        <p:sp>
          <p:nvSpPr>
            <p:cNvPr id="4157" name="Freeform 84">
              <a:extLst>
                <a:ext uri="{FF2B5EF4-FFF2-40B4-BE49-F238E27FC236}">
                  <a16:creationId xmlns:a16="http://schemas.microsoft.com/office/drawing/2014/main" id="{23B93861-FCFD-31B2-9941-432DAB74C913}"/>
                </a:ext>
              </a:extLst>
            </p:cNvPr>
            <p:cNvSpPr>
              <a:spLocks/>
            </p:cNvSpPr>
            <p:nvPr/>
          </p:nvSpPr>
          <p:spPr bwMode="auto">
            <a:xfrm>
              <a:off x="1599674" y="5509296"/>
              <a:ext cx="21140" cy="91993"/>
            </a:xfrm>
            <a:custGeom>
              <a:avLst/>
              <a:gdLst>
                <a:gd name="T0" fmla="*/ 17 w 6"/>
                <a:gd name="T1" fmla="*/ 0 h 15"/>
                <a:gd name="T2" fmla="*/ 11 w 6"/>
                <a:gd name="T3" fmla="*/ 10 h 15"/>
                <a:gd name="T4" fmla="*/ 6 w 6"/>
                <a:gd name="T5" fmla="*/ 30 h 15"/>
                <a:gd name="T6" fmla="*/ 0 w 6"/>
                <a:gd name="T7" fmla="*/ 74 h 15"/>
                <a:gd name="T8" fmla="*/ 0 60000 65536"/>
                <a:gd name="T9" fmla="*/ 0 60000 65536"/>
                <a:gd name="T10" fmla="*/ 0 60000 65536"/>
                <a:gd name="T11" fmla="*/ 0 60000 65536"/>
                <a:gd name="T12" fmla="*/ 0 w 6"/>
                <a:gd name="T13" fmla="*/ 0 h 15"/>
                <a:gd name="T14" fmla="*/ 6 w 6"/>
                <a:gd name="T15" fmla="*/ 15 h 15"/>
              </a:gdLst>
              <a:ahLst/>
              <a:cxnLst>
                <a:cxn ang="T8">
                  <a:pos x="T0" y="T1"/>
                </a:cxn>
                <a:cxn ang="T9">
                  <a:pos x="T2" y="T3"/>
                </a:cxn>
                <a:cxn ang="T10">
                  <a:pos x="T4" y="T5"/>
                </a:cxn>
                <a:cxn ang="T11">
                  <a:pos x="T6" y="T7"/>
                </a:cxn>
              </a:cxnLst>
              <a:rect l="T12" t="T13" r="T14" b="T15"/>
              <a:pathLst>
                <a:path w="6" h="15">
                  <a:moveTo>
                    <a:pt x="6" y="0"/>
                  </a:moveTo>
                  <a:lnTo>
                    <a:pt x="4" y="2"/>
                  </a:lnTo>
                  <a:lnTo>
                    <a:pt x="2" y="6"/>
                  </a:lnTo>
                  <a:lnTo>
                    <a:pt x="0" y="15"/>
                  </a:lnTo>
                </a:path>
              </a:pathLst>
            </a:custGeom>
            <a:noFill/>
            <a:ln w="31750">
              <a:solidFill>
                <a:srgbClr val="0070C0"/>
              </a:solidFill>
              <a:round/>
              <a:headEnd/>
              <a:tailEnd/>
            </a:ln>
          </p:spPr>
          <p:txBody>
            <a:bodyPr/>
            <a:lstStyle/>
            <a:p>
              <a:endParaRPr lang="en-CA" dirty="0">
                <a:latin typeface="Century Schoolbook" pitchFamily="18" charset="0"/>
              </a:endParaRPr>
            </a:p>
          </p:txBody>
        </p:sp>
      </p:grpSp>
      <p:grpSp>
        <p:nvGrpSpPr>
          <p:cNvPr id="4163" name="Group 4162">
            <a:extLst>
              <a:ext uri="{FF2B5EF4-FFF2-40B4-BE49-F238E27FC236}">
                <a16:creationId xmlns:a16="http://schemas.microsoft.com/office/drawing/2014/main" id="{674B8106-2ECE-50AF-EDD4-ADF17297CB8A}"/>
              </a:ext>
            </a:extLst>
          </p:cNvPr>
          <p:cNvGrpSpPr/>
          <p:nvPr/>
        </p:nvGrpSpPr>
        <p:grpSpPr>
          <a:xfrm rot="5400000" flipH="1" flipV="1">
            <a:off x="4946027" y="3533847"/>
            <a:ext cx="3779252" cy="1884120"/>
            <a:chOff x="1599674" y="4452623"/>
            <a:chExt cx="2952191" cy="1148666"/>
          </a:xfrm>
        </p:grpSpPr>
        <p:sp>
          <p:nvSpPr>
            <p:cNvPr id="4164" name="Freeform 85">
              <a:extLst>
                <a:ext uri="{FF2B5EF4-FFF2-40B4-BE49-F238E27FC236}">
                  <a16:creationId xmlns:a16="http://schemas.microsoft.com/office/drawing/2014/main" id="{BAB3A153-5411-1CDE-7324-6F4B4D0C252E}"/>
                </a:ext>
              </a:extLst>
            </p:cNvPr>
            <p:cNvSpPr>
              <a:spLocks/>
            </p:cNvSpPr>
            <p:nvPr/>
          </p:nvSpPr>
          <p:spPr bwMode="auto">
            <a:xfrm>
              <a:off x="1620815" y="4452623"/>
              <a:ext cx="2931050" cy="1056672"/>
            </a:xfrm>
            <a:custGeom>
              <a:avLst/>
              <a:gdLst>
                <a:gd name="T0" fmla="*/ 33 w 845"/>
                <a:gd name="T1" fmla="*/ 791 h 172"/>
                <a:gd name="T2" fmla="*/ 73 w 845"/>
                <a:gd name="T3" fmla="*/ 746 h 172"/>
                <a:gd name="T4" fmla="*/ 112 w 845"/>
                <a:gd name="T5" fmla="*/ 712 h 172"/>
                <a:gd name="T6" fmla="*/ 151 w 845"/>
                <a:gd name="T7" fmla="*/ 682 h 172"/>
                <a:gd name="T8" fmla="*/ 190 w 845"/>
                <a:gd name="T9" fmla="*/ 652 h 172"/>
                <a:gd name="T10" fmla="*/ 229 w 845"/>
                <a:gd name="T11" fmla="*/ 628 h 172"/>
                <a:gd name="T12" fmla="*/ 268 w 845"/>
                <a:gd name="T13" fmla="*/ 603 h 172"/>
                <a:gd name="T14" fmla="*/ 307 w 845"/>
                <a:gd name="T15" fmla="*/ 583 h 172"/>
                <a:gd name="T16" fmla="*/ 346 w 845"/>
                <a:gd name="T17" fmla="*/ 563 h 172"/>
                <a:gd name="T18" fmla="*/ 385 w 845"/>
                <a:gd name="T19" fmla="*/ 544 h 172"/>
                <a:gd name="T20" fmla="*/ 424 w 845"/>
                <a:gd name="T21" fmla="*/ 529 h 172"/>
                <a:gd name="T22" fmla="*/ 463 w 845"/>
                <a:gd name="T23" fmla="*/ 509 h 172"/>
                <a:gd name="T24" fmla="*/ 502 w 845"/>
                <a:gd name="T25" fmla="*/ 494 h 172"/>
                <a:gd name="T26" fmla="*/ 541 w 845"/>
                <a:gd name="T27" fmla="*/ 474 h 172"/>
                <a:gd name="T28" fmla="*/ 580 w 845"/>
                <a:gd name="T29" fmla="*/ 460 h 172"/>
                <a:gd name="T30" fmla="*/ 619 w 845"/>
                <a:gd name="T31" fmla="*/ 445 h 172"/>
                <a:gd name="T32" fmla="*/ 658 w 845"/>
                <a:gd name="T33" fmla="*/ 430 h 172"/>
                <a:gd name="T34" fmla="*/ 697 w 845"/>
                <a:gd name="T35" fmla="*/ 420 h 172"/>
                <a:gd name="T36" fmla="*/ 736 w 845"/>
                <a:gd name="T37" fmla="*/ 405 h 172"/>
                <a:gd name="T38" fmla="*/ 775 w 845"/>
                <a:gd name="T39" fmla="*/ 390 h 172"/>
                <a:gd name="T40" fmla="*/ 814 w 845"/>
                <a:gd name="T41" fmla="*/ 376 h 172"/>
                <a:gd name="T42" fmla="*/ 854 w 845"/>
                <a:gd name="T43" fmla="*/ 366 h 172"/>
                <a:gd name="T44" fmla="*/ 893 w 845"/>
                <a:gd name="T45" fmla="*/ 351 h 172"/>
                <a:gd name="T46" fmla="*/ 932 w 845"/>
                <a:gd name="T47" fmla="*/ 341 h 172"/>
                <a:gd name="T48" fmla="*/ 971 w 845"/>
                <a:gd name="T49" fmla="*/ 326 h 172"/>
                <a:gd name="T50" fmla="*/ 1010 w 845"/>
                <a:gd name="T51" fmla="*/ 316 h 172"/>
                <a:gd name="T52" fmla="*/ 1049 w 845"/>
                <a:gd name="T53" fmla="*/ 306 h 172"/>
                <a:gd name="T54" fmla="*/ 1088 w 845"/>
                <a:gd name="T55" fmla="*/ 297 h 172"/>
                <a:gd name="T56" fmla="*/ 1127 w 845"/>
                <a:gd name="T57" fmla="*/ 282 h 172"/>
                <a:gd name="T58" fmla="*/ 1166 w 845"/>
                <a:gd name="T59" fmla="*/ 272 h 172"/>
                <a:gd name="T60" fmla="*/ 1205 w 845"/>
                <a:gd name="T61" fmla="*/ 262 h 172"/>
                <a:gd name="T62" fmla="*/ 1244 w 845"/>
                <a:gd name="T63" fmla="*/ 252 h 172"/>
                <a:gd name="T64" fmla="*/ 1283 w 845"/>
                <a:gd name="T65" fmla="*/ 242 h 172"/>
                <a:gd name="T66" fmla="*/ 1322 w 845"/>
                <a:gd name="T67" fmla="*/ 232 h 172"/>
                <a:gd name="T68" fmla="*/ 1361 w 845"/>
                <a:gd name="T69" fmla="*/ 222 h 172"/>
                <a:gd name="T70" fmla="*/ 1400 w 845"/>
                <a:gd name="T71" fmla="*/ 213 h 172"/>
                <a:gd name="T72" fmla="*/ 1439 w 845"/>
                <a:gd name="T73" fmla="*/ 203 h 172"/>
                <a:gd name="T74" fmla="*/ 1478 w 845"/>
                <a:gd name="T75" fmla="*/ 193 h 172"/>
                <a:gd name="T76" fmla="*/ 1517 w 845"/>
                <a:gd name="T77" fmla="*/ 183 h 172"/>
                <a:gd name="T78" fmla="*/ 1556 w 845"/>
                <a:gd name="T79" fmla="*/ 173 h 172"/>
                <a:gd name="T80" fmla="*/ 1596 w 845"/>
                <a:gd name="T81" fmla="*/ 163 h 172"/>
                <a:gd name="T82" fmla="*/ 1635 w 845"/>
                <a:gd name="T83" fmla="*/ 153 h 172"/>
                <a:gd name="T84" fmla="*/ 1674 w 845"/>
                <a:gd name="T85" fmla="*/ 143 h 172"/>
                <a:gd name="T86" fmla="*/ 1713 w 845"/>
                <a:gd name="T87" fmla="*/ 133 h 172"/>
                <a:gd name="T88" fmla="*/ 1752 w 845"/>
                <a:gd name="T89" fmla="*/ 128 h 172"/>
                <a:gd name="T90" fmla="*/ 1791 w 845"/>
                <a:gd name="T91" fmla="*/ 119 h 172"/>
                <a:gd name="T92" fmla="*/ 1830 w 845"/>
                <a:gd name="T93" fmla="*/ 109 h 172"/>
                <a:gd name="T94" fmla="*/ 1869 w 845"/>
                <a:gd name="T95" fmla="*/ 99 h 172"/>
                <a:gd name="T96" fmla="*/ 1908 w 845"/>
                <a:gd name="T97" fmla="*/ 94 h 172"/>
                <a:gd name="T98" fmla="*/ 1947 w 845"/>
                <a:gd name="T99" fmla="*/ 84 h 172"/>
                <a:gd name="T100" fmla="*/ 1986 w 845"/>
                <a:gd name="T101" fmla="*/ 74 h 172"/>
                <a:gd name="T102" fmla="*/ 2025 w 845"/>
                <a:gd name="T103" fmla="*/ 69 h 172"/>
                <a:gd name="T104" fmla="*/ 2064 w 845"/>
                <a:gd name="T105" fmla="*/ 59 h 172"/>
                <a:gd name="T106" fmla="*/ 2103 w 845"/>
                <a:gd name="T107" fmla="*/ 49 h 172"/>
                <a:gd name="T108" fmla="*/ 2142 w 845"/>
                <a:gd name="T109" fmla="*/ 44 h 172"/>
                <a:gd name="T110" fmla="*/ 2181 w 845"/>
                <a:gd name="T111" fmla="*/ 35 h 172"/>
                <a:gd name="T112" fmla="*/ 2220 w 845"/>
                <a:gd name="T113" fmla="*/ 25 h 172"/>
                <a:gd name="T114" fmla="*/ 2259 w 845"/>
                <a:gd name="T115" fmla="*/ 20 h 172"/>
                <a:gd name="T116" fmla="*/ 2298 w 845"/>
                <a:gd name="T117" fmla="*/ 10 h 172"/>
                <a:gd name="T118" fmla="*/ 2337 w 845"/>
                <a:gd name="T119" fmla="*/ 5 h 17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45"/>
                <a:gd name="T181" fmla="*/ 0 h 172"/>
                <a:gd name="T182" fmla="*/ 845 w 845"/>
                <a:gd name="T183" fmla="*/ 172 h 17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45" h="172">
                  <a:moveTo>
                    <a:pt x="0" y="172"/>
                  </a:moveTo>
                  <a:lnTo>
                    <a:pt x="2" y="169"/>
                  </a:lnTo>
                  <a:lnTo>
                    <a:pt x="4" y="167"/>
                  </a:lnTo>
                  <a:lnTo>
                    <a:pt x="6" y="165"/>
                  </a:lnTo>
                  <a:lnTo>
                    <a:pt x="8" y="163"/>
                  </a:lnTo>
                  <a:lnTo>
                    <a:pt x="10" y="162"/>
                  </a:lnTo>
                  <a:lnTo>
                    <a:pt x="12" y="160"/>
                  </a:lnTo>
                  <a:lnTo>
                    <a:pt x="14" y="159"/>
                  </a:lnTo>
                  <a:lnTo>
                    <a:pt x="16" y="157"/>
                  </a:lnTo>
                  <a:lnTo>
                    <a:pt x="18" y="156"/>
                  </a:lnTo>
                  <a:lnTo>
                    <a:pt x="20" y="155"/>
                  </a:lnTo>
                  <a:lnTo>
                    <a:pt x="22" y="153"/>
                  </a:lnTo>
                  <a:lnTo>
                    <a:pt x="24" y="152"/>
                  </a:lnTo>
                  <a:lnTo>
                    <a:pt x="26" y="151"/>
                  </a:lnTo>
                  <a:lnTo>
                    <a:pt x="28" y="150"/>
                  </a:lnTo>
                  <a:lnTo>
                    <a:pt x="30" y="149"/>
                  </a:lnTo>
                  <a:lnTo>
                    <a:pt x="32" y="148"/>
                  </a:lnTo>
                  <a:lnTo>
                    <a:pt x="34" y="147"/>
                  </a:lnTo>
                  <a:lnTo>
                    <a:pt x="36" y="146"/>
                  </a:lnTo>
                  <a:lnTo>
                    <a:pt x="38" y="145"/>
                  </a:lnTo>
                  <a:lnTo>
                    <a:pt x="40" y="144"/>
                  </a:lnTo>
                  <a:lnTo>
                    <a:pt x="42" y="143"/>
                  </a:lnTo>
                  <a:lnTo>
                    <a:pt x="44" y="142"/>
                  </a:lnTo>
                  <a:lnTo>
                    <a:pt x="46" y="141"/>
                  </a:lnTo>
                  <a:lnTo>
                    <a:pt x="48" y="140"/>
                  </a:lnTo>
                  <a:lnTo>
                    <a:pt x="50" y="139"/>
                  </a:lnTo>
                  <a:lnTo>
                    <a:pt x="52" y="138"/>
                  </a:lnTo>
                  <a:lnTo>
                    <a:pt x="54" y="138"/>
                  </a:lnTo>
                  <a:lnTo>
                    <a:pt x="56" y="137"/>
                  </a:lnTo>
                  <a:lnTo>
                    <a:pt x="58" y="136"/>
                  </a:lnTo>
                  <a:lnTo>
                    <a:pt x="60" y="135"/>
                  </a:lnTo>
                  <a:lnTo>
                    <a:pt x="62" y="134"/>
                  </a:lnTo>
                  <a:lnTo>
                    <a:pt x="64" y="134"/>
                  </a:lnTo>
                  <a:lnTo>
                    <a:pt x="66" y="133"/>
                  </a:lnTo>
                  <a:lnTo>
                    <a:pt x="68" y="132"/>
                  </a:lnTo>
                  <a:lnTo>
                    <a:pt x="70" y="131"/>
                  </a:lnTo>
                  <a:lnTo>
                    <a:pt x="72" y="131"/>
                  </a:lnTo>
                  <a:lnTo>
                    <a:pt x="74" y="130"/>
                  </a:lnTo>
                  <a:lnTo>
                    <a:pt x="76" y="129"/>
                  </a:lnTo>
                  <a:lnTo>
                    <a:pt x="78" y="128"/>
                  </a:lnTo>
                  <a:lnTo>
                    <a:pt x="80" y="128"/>
                  </a:lnTo>
                  <a:lnTo>
                    <a:pt x="82" y="127"/>
                  </a:lnTo>
                  <a:lnTo>
                    <a:pt x="84" y="126"/>
                  </a:lnTo>
                  <a:lnTo>
                    <a:pt x="86" y="126"/>
                  </a:lnTo>
                  <a:lnTo>
                    <a:pt x="88" y="125"/>
                  </a:lnTo>
                  <a:lnTo>
                    <a:pt x="90" y="124"/>
                  </a:lnTo>
                  <a:lnTo>
                    <a:pt x="92" y="124"/>
                  </a:lnTo>
                  <a:lnTo>
                    <a:pt x="94" y="123"/>
                  </a:lnTo>
                  <a:lnTo>
                    <a:pt x="96" y="122"/>
                  </a:lnTo>
                  <a:lnTo>
                    <a:pt x="98" y="122"/>
                  </a:lnTo>
                  <a:lnTo>
                    <a:pt x="100" y="121"/>
                  </a:lnTo>
                  <a:lnTo>
                    <a:pt x="102" y="121"/>
                  </a:lnTo>
                  <a:lnTo>
                    <a:pt x="104" y="120"/>
                  </a:lnTo>
                  <a:lnTo>
                    <a:pt x="106" y="119"/>
                  </a:lnTo>
                  <a:lnTo>
                    <a:pt x="108" y="119"/>
                  </a:lnTo>
                  <a:lnTo>
                    <a:pt x="110" y="118"/>
                  </a:lnTo>
                  <a:lnTo>
                    <a:pt x="112" y="118"/>
                  </a:lnTo>
                  <a:lnTo>
                    <a:pt x="114" y="117"/>
                  </a:lnTo>
                  <a:lnTo>
                    <a:pt x="116" y="116"/>
                  </a:lnTo>
                  <a:lnTo>
                    <a:pt x="118" y="116"/>
                  </a:lnTo>
                  <a:lnTo>
                    <a:pt x="120" y="115"/>
                  </a:lnTo>
                  <a:lnTo>
                    <a:pt x="122" y="115"/>
                  </a:lnTo>
                  <a:lnTo>
                    <a:pt x="124" y="114"/>
                  </a:lnTo>
                  <a:lnTo>
                    <a:pt x="126" y="114"/>
                  </a:lnTo>
                  <a:lnTo>
                    <a:pt x="128" y="113"/>
                  </a:lnTo>
                  <a:lnTo>
                    <a:pt x="130" y="112"/>
                  </a:lnTo>
                  <a:lnTo>
                    <a:pt x="132" y="112"/>
                  </a:lnTo>
                  <a:lnTo>
                    <a:pt x="134" y="111"/>
                  </a:lnTo>
                  <a:lnTo>
                    <a:pt x="136" y="111"/>
                  </a:lnTo>
                  <a:lnTo>
                    <a:pt x="138" y="110"/>
                  </a:lnTo>
                  <a:lnTo>
                    <a:pt x="140" y="110"/>
                  </a:lnTo>
                  <a:lnTo>
                    <a:pt x="142" y="109"/>
                  </a:lnTo>
                  <a:lnTo>
                    <a:pt x="144" y="109"/>
                  </a:lnTo>
                  <a:lnTo>
                    <a:pt x="146" y="108"/>
                  </a:lnTo>
                  <a:lnTo>
                    <a:pt x="148" y="108"/>
                  </a:lnTo>
                  <a:lnTo>
                    <a:pt x="150" y="107"/>
                  </a:lnTo>
                  <a:lnTo>
                    <a:pt x="152" y="107"/>
                  </a:lnTo>
                  <a:lnTo>
                    <a:pt x="154" y="106"/>
                  </a:lnTo>
                  <a:lnTo>
                    <a:pt x="156" y="106"/>
                  </a:lnTo>
                  <a:lnTo>
                    <a:pt x="158" y="105"/>
                  </a:lnTo>
                  <a:lnTo>
                    <a:pt x="160" y="105"/>
                  </a:lnTo>
                  <a:lnTo>
                    <a:pt x="162" y="104"/>
                  </a:lnTo>
                  <a:lnTo>
                    <a:pt x="164" y="104"/>
                  </a:lnTo>
                  <a:lnTo>
                    <a:pt x="166" y="103"/>
                  </a:lnTo>
                  <a:lnTo>
                    <a:pt x="168" y="103"/>
                  </a:lnTo>
                  <a:lnTo>
                    <a:pt x="170" y="102"/>
                  </a:lnTo>
                  <a:lnTo>
                    <a:pt x="172" y="102"/>
                  </a:lnTo>
                  <a:lnTo>
                    <a:pt x="174" y="101"/>
                  </a:lnTo>
                  <a:lnTo>
                    <a:pt x="176" y="101"/>
                  </a:lnTo>
                  <a:lnTo>
                    <a:pt x="178" y="100"/>
                  </a:lnTo>
                  <a:lnTo>
                    <a:pt x="180" y="100"/>
                  </a:lnTo>
                  <a:lnTo>
                    <a:pt x="182" y="99"/>
                  </a:lnTo>
                  <a:lnTo>
                    <a:pt x="184" y="99"/>
                  </a:lnTo>
                  <a:lnTo>
                    <a:pt x="186" y="98"/>
                  </a:lnTo>
                  <a:lnTo>
                    <a:pt x="188" y="98"/>
                  </a:lnTo>
                  <a:lnTo>
                    <a:pt x="190" y="97"/>
                  </a:lnTo>
                  <a:lnTo>
                    <a:pt x="192" y="97"/>
                  </a:lnTo>
                  <a:lnTo>
                    <a:pt x="194" y="96"/>
                  </a:lnTo>
                  <a:lnTo>
                    <a:pt x="196" y="96"/>
                  </a:lnTo>
                  <a:lnTo>
                    <a:pt x="198" y="96"/>
                  </a:lnTo>
                  <a:lnTo>
                    <a:pt x="200" y="95"/>
                  </a:lnTo>
                  <a:lnTo>
                    <a:pt x="202" y="95"/>
                  </a:lnTo>
                  <a:lnTo>
                    <a:pt x="204" y="94"/>
                  </a:lnTo>
                  <a:lnTo>
                    <a:pt x="206" y="94"/>
                  </a:lnTo>
                  <a:lnTo>
                    <a:pt x="208" y="93"/>
                  </a:lnTo>
                  <a:lnTo>
                    <a:pt x="210" y="93"/>
                  </a:lnTo>
                  <a:lnTo>
                    <a:pt x="212" y="92"/>
                  </a:lnTo>
                  <a:lnTo>
                    <a:pt x="214" y="92"/>
                  </a:lnTo>
                  <a:lnTo>
                    <a:pt x="216" y="92"/>
                  </a:lnTo>
                  <a:lnTo>
                    <a:pt x="218" y="91"/>
                  </a:lnTo>
                  <a:lnTo>
                    <a:pt x="220" y="91"/>
                  </a:lnTo>
                  <a:lnTo>
                    <a:pt x="222" y="90"/>
                  </a:lnTo>
                  <a:lnTo>
                    <a:pt x="224" y="90"/>
                  </a:lnTo>
                  <a:lnTo>
                    <a:pt x="226" y="89"/>
                  </a:lnTo>
                  <a:lnTo>
                    <a:pt x="228" y="89"/>
                  </a:lnTo>
                  <a:lnTo>
                    <a:pt x="230" y="89"/>
                  </a:lnTo>
                  <a:lnTo>
                    <a:pt x="232" y="88"/>
                  </a:lnTo>
                  <a:lnTo>
                    <a:pt x="234" y="88"/>
                  </a:lnTo>
                  <a:lnTo>
                    <a:pt x="236" y="87"/>
                  </a:lnTo>
                  <a:lnTo>
                    <a:pt x="238" y="87"/>
                  </a:lnTo>
                  <a:lnTo>
                    <a:pt x="240" y="87"/>
                  </a:lnTo>
                  <a:lnTo>
                    <a:pt x="242" y="86"/>
                  </a:lnTo>
                  <a:lnTo>
                    <a:pt x="244" y="86"/>
                  </a:lnTo>
                  <a:lnTo>
                    <a:pt x="246" y="85"/>
                  </a:lnTo>
                  <a:lnTo>
                    <a:pt x="248" y="85"/>
                  </a:lnTo>
                  <a:lnTo>
                    <a:pt x="250" y="85"/>
                  </a:lnTo>
                  <a:lnTo>
                    <a:pt x="252" y="84"/>
                  </a:lnTo>
                  <a:lnTo>
                    <a:pt x="254" y="84"/>
                  </a:lnTo>
                  <a:lnTo>
                    <a:pt x="256" y="83"/>
                  </a:lnTo>
                  <a:lnTo>
                    <a:pt x="258" y="83"/>
                  </a:lnTo>
                  <a:lnTo>
                    <a:pt x="260" y="83"/>
                  </a:lnTo>
                  <a:lnTo>
                    <a:pt x="262" y="82"/>
                  </a:lnTo>
                  <a:lnTo>
                    <a:pt x="264" y="82"/>
                  </a:lnTo>
                  <a:lnTo>
                    <a:pt x="266" y="81"/>
                  </a:lnTo>
                  <a:lnTo>
                    <a:pt x="268" y="81"/>
                  </a:lnTo>
                  <a:lnTo>
                    <a:pt x="270" y="81"/>
                  </a:lnTo>
                  <a:lnTo>
                    <a:pt x="272" y="80"/>
                  </a:lnTo>
                  <a:lnTo>
                    <a:pt x="274" y="80"/>
                  </a:lnTo>
                  <a:lnTo>
                    <a:pt x="276" y="79"/>
                  </a:lnTo>
                  <a:lnTo>
                    <a:pt x="278" y="79"/>
                  </a:lnTo>
                  <a:lnTo>
                    <a:pt x="280" y="79"/>
                  </a:lnTo>
                  <a:lnTo>
                    <a:pt x="282" y="78"/>
                  </a:lnTo>
                  <a:lnTo>
                    <a:pt x="284" y="78"/>
                  </a:lnTo>
                  <a:lnTo>
                    <a:pt x="286" y="78"/>
                  </a:lnTo>
                  <a:lnTo>
                    <a:pt x="288" y="77"/>
                  </a:lnTo>
                  <a:lnTo>
                    <a:pt x="290" y="77"/>
                  </a:lnTo>
                  <a:lnTo>
                    <a:pt x="292" y="76"/>
                  </a:lnTo>
                  <a:lnTo>
                    <a:pt x="294" y="76"/>
                  </a:lnTo>
                  <a:lnTo>
                    <a:pt x="296" y="76"/>
                  </a:lnTo>
                  <a:lnTo>
                    <a:pt x="298" y="75"/>
                  </a:lnTo>
                  <a:lnTo>
                    <a:pt x="300" y="75"/>
                  </a:lnTo>
                  <a:lnTo>
                    <a:pt x="302" y="75"/>
                  </a:lnTo>
                  <a:lnTo>
                    <a:pt x="304" y="74"/>
                  </a:lnTo>
                  <a:lnTo>
                    <a:pt x="306" y="74"/>
                  </a:lnTo>
                  <a:lnTo>
                    <a:pt x="308" y="74"/>
                  </a:lnTo>
                  <a:lnTo>
                    <a:pt x="310" y="73"/>
                  </a:lnTo>
                  <a:lnTo>
                    <a:pt x="312" y="73"/>
                  </a:lnTo>
                  <a:lnTo>
                    <a:pt x="314" y="72"/>
                  </a:lnTo>
                  <a:lnTo>
                    <a:pt x="316" y="72"/>
                  </a:lnTo>
                  <a:lnTo>
                    <a:pt x="318" y="72"/>
                  </a:lnTo>
                  <a:lnTo>
                    <a:pt x="320" y="71"/>
                  </a:lnTo>
                  <a:lnTo>
                    <a:pt x="322" y="71"/>
                  </a:lnTo>
                  <a:lnTo>
                    <a:pt x="324" y="71"/>
                  </a:lnTo>
                  <a:lnTo>
                    <a:pt x="326" y="70"/>
                  </a:lnTo>
                  <a:lnTo>
                    <a:pt x="328" y="70"/>
                  </a:lnTo>
                  <a:lnTo>
                    <a:pt x="330" y="70"/>
                  </a:lnTo>
                  <a:lnTo>
                    <a:pt x="332" y="69"/>
                  </a:lnTo>
                  <a:lnTo>
                    <a:pt x="334" y="69"/>
                  </a:lnTo>
                  <a:lnTo>
                    <a:pt x="336" y="69"/>
                  </a:lnTo>
                  <a:lnTo>
                    <a:pt x="338" y="68"/>
                  </a:lnTo>
                  <a:lnTo>
                    <a:pt x="340" y="68"/>
                  </a:lnTo>
                  <a:lnTo>
                    <a:pt x="342" y="68"/>
                  </a:lnTo>
                  <a:lnTo>
                    <a:pt x="344" y="67"/>
                  </a:lnTo>
                  <a:lnTo>
                    <a:pt x="346" y="67"/>
                  </a:lnTo>
                  <a:lnTo>
                    <a:pt x="348" y="66"/>
                  </a:lnTo>
                  <a:lnTo>
                    <a:pt x="350" y="66"/>
                  </a:lnTo>
                  <a:lnTo>
                    <a:pt x="352" y="66"/>
                  </a:lnTo>
                  <a:lnTo>
                    <a:pt x="354" y="65"/>
                  </a:lnTo>
                  <a:lnTo>
                    <a:pt x="356" y="65"/>
                  </a:lnTo>
                  <a:lnTo>
                    <a:pt x="358" y="65"/>
                  </a:lnTo>
                  <a:lnTo>
                    <a:pt x="360" y="64"/>
                  </a:lnTo>
                  <a:lnTo>
                    <a:pt x="362" y="64"/>
                  </a:lnTo>
                  <a:lnTo>
                    <a:pt x="364" y="64"/>
                  </a:lnTo>
                  <a:lnTo>
                    <a:pt x="366" y="63"/>
                  </a:lnTo>
                  <a:lnTo>
                    <a:pt x="368" y="63"/>
                  </a:lnTo>
                  <a:lnTo>
                    <a:pt x="370" y="63"/>
                  </a:lnTo>
                  <a:lnTo>
                    <a:pt x="372" y="62"/>
                  </a:lnTo>
                  <a:lnTo>
                    <a:pt x="374" y="62"/>
                  </a:lnTo>
                  <a:lnTo>
                    <a:pt x="376" y="62"/>
                  </a:lnTo>
                  <a:lnTo>
                    <a:pt x="378" y="61"/>
                  </a:lnTo>
                  <a:lnTo>
                    <a:pt x="380" y="61"/>
                  </a:lnTo>
                  <a:lnTo>
                    <a:pt x="382" y="61"/>
                  </a:lnTo>
                  <a:lnTo>
                    <a:pt x="384" y="60"/>
                  </a:lnTo>
                  <a:lnTo>
                    <a:pt x="386" y="60"/>
                  </a:lnTo>
                  <a:lnTo>
                    <a:pt x="388" y="60"/>
                  </a:lnTo>
                  <a:lnTo>
                    <a:pt x="390" y="60"/>
                  </a:lnTo>
                  <a:lnTo>
                    <a:pt x="392" y="59"/>
                  </a:lnTo>
                  <a:lnTo>
                    <a:pt x="394" y="59"/>
                  </a:lnTo>
                  <a:lnTo>
                    <a:pt x="396" y="59"/>
                  </a:lnTo>
                  <a:lnTo>
                    <a:pt x="398" y="58"/>
                  </a:lnTo>
                  <a:lnTo>
                    <a:pt x="400" y="58"/>
                  </a:lnTo>
                  <a:lnTo>
                    <a:pt x="402" y="58"/>
                  </a:lnTo>
                  <a:lnTo>
                    <a:pt x="404" y="57"/>
                  </a:lnTo>
                  <a:lnTo>
                    <a:pt x="406" y="57"/>
                  </a:lnTo>
                  <a:lnTo>
                    <a:pt x="408" y="57"/>
                  </a:lnTo>
                  <a:lnTo>
                    <a:pt x="410" y="56"/>
                  </a:lnTo>
                  <a:lnTo>
                    <a:pt x="412" y="56"/>
                  </a:lnTo>
                  <a:lnTo>
                    <a:pt x="414" y="56"/>
                  </a:lnTo>
                  <a:lnTo>
                    <a:pt x="416" y="55"/>
                  </a:lnTo>
                  <a:lnTo>
                    <a:pt x="418" y="55"/>
                  </a:lnTo>
                  <a:lnTo>
                    <a:pt x="420" y="55"/>
                  </a:lnTo>
                  <a:lnTo>
                    <a:pt x="422" y="54"/>
                  </a:lnTo>
                  <a:lnTo>
                    <a:pt x="424" y="54"/>
                  </a:lnTo>
                  <a:lnTo>
                    <a:pt x="426" y="54"/>
                  </a:lnTo>
                  <a:lnTo>
                    <a:pt x="428" y="54"/>
                  </a:lnTo>
                  <a:lnTo>
                    <a:pt x="430" y="53"/>
                  </a:lnTo>
                  <a:lnTo>
                    <a:pt x="432" y="53"/>
                  </a:lnTo>
                  <a:lnTo>
                    <a:pt x="434" y="53"/>
                  </a:lnTo>
                  <a:lnTo>
                    <a:pt x="436" y="52"/>
                  </a:lnTo>
                  <a:lnTo>
                    <a:pt x="438" y="52"/>
                  </a:lnTo>
                  <a:lnTo>
                    <a:pt x="440" y="52"/>
                  </a:lnTo>
                  <a:lnTo>
                    <a:pt x="442" y="51"/>
                  </a:lnTo>
                  <a:lnTo>
                    <a:pt x="444" y="51"/>
                  </a:lnTo>
                  <a:lnTo>
                    <a:pt x="446" y="51"/>
                  </a:lnTo>
                  <a:lnTo>
                    <a:pt x="448" y="50"/>
                  </a:lnTo>
                  <a:lnTo>
                    <a:pt x="450" y="50"/>
                  </a:lnTo>
                  <a:lnTo>
                    <a:pt x="452" y="50"/>
                  </a:lnTo>
                  <a:lnTo>
                    <a:pt x="454" y="50"/>
                  </a:lnTo>
                  <a:lnTo>
                    <a:pt x="456" y="49"/>
                  </a:lnTo>
                  <a:lnTo>
                    <a:pt x="458" y="49"/>
                  </a:lnTo>
                  <a:lnTo>
                    <a:pt x="460" y="49"/>
                  </a:lnTo>
                  <a:lnTo>
                    <a:pt x="462" y="48"/>
                  </a:lnTo>
                  <a:lnTo>
                    <a:pt x="464" y="48"/>
                  </a:lnTo>
                  <a:lnTo>
                    <a:pt x="466" y="48"/>
                  </a:lnTo>
                  <a:lnTo>
                    <a:pt x="468" y="47"/>
                  </a:lnTo>
                  <a:lnTo>
                    <a:pt x="470" y="47"/>
                  </a:lnTo>
                  <a:lnTo>
                    <a:pt x="472" y="47"/>
                  </a:lnTo>
                  <a:lnTo>
                    <a:pt x="474" y="47"/>
                  </a:lnTo>
                  <a:lnTo>
                    <a:pt x="476" y="46"/>
                  </a:lnTo>
                  <a:lnTo>
                    <a:pt x="478" y="46"/>
                  </a:lnTo>
                  <a:lnTo>
                    <a:pt x="480" y="46"/>
                  </a:lnTo>
                  <a:lnTo>
                    <a:pt x="482" y="45"/>
                  </a:lnTo>
                  <a:lnTo>
                    <a:pt x="484" y="45"/>
                  </a:lnTo>
                  <a:lnTo>
                    <a:pt x="486" y="45"/>
                  </a:lnTo>
                  <a:lnTo>
                    <a:pt x="488" y="45"/>
                  </a:lnTo>
                  <a:lnTo>
                    <a:pt x="490" y="44"/>
                  </a:lnTo>
                  <a:lnTo>
                    <a:pt x="492" y="44"/>
                  </a:lnTo>
                  <a:lnTo>
                    <a:pt x="494" y="44"/>
                  </a:lnTo>
                  <a:lnTo>
                    <a:pt x="496" y="43"/>
                  </a:lnTo>
                  <a:lnTo>
                    <a:pt x="498" y="43"/>
                  </a:lnTo>
                  <a:lnTo>
                    <a:pt x="500" y="43"/>
                  </a:lnTo>
                  <a:lnTo>
                    <a:pt x="502" y="43"/>
                  </a:lnTo>
                  <a:lnTo>
                    <a:pt x="504" y="42"/>
                  </a:lnTo>
                  <a:lnTo>
                    <a:pt x="506" y="42"/>
                  </a:lnTo>
                  <a:lnTo>
                    <a:pt x="508" y="42"/>
                  </a:lnTo>
                  <a:lnTo>
                    <a:pt x="510" y="41"/>
                  </a:lnTo>
                  <a:lnTo>
                    <a:pt x="512" y="41"/>
                  </a:lnTo>
                  <a:lnTo>
                    <a:pt x="514" y="41"/>
                  </a:lnTo>
                  <a:lnTo>
                    <a:pt x="516" y="41"/>
                  </a:lnTo>
                  <a:lnTo>
                    <a:pt x="518" y="40"/>
                  </a:lnTo>
                  <a:lnTo>
                    <a:pt x="520" y="40"/>
                  </a:lnTo>
                  <a:lnTo>
                    <a:pt x="522" y="40"/>
                  </a:lnTo>
                  <a:lnTo>
                    <a:pt x="524" y="39"/>
                  </a:lnTo>
                  <a:lnTo>
                    <a:pt x="526" y="39"/>
                  </a:lnTo>
                  <a:lnTo>
                    <a:pt x="528" y="39"/>
                  </a:lnTo>
                  <a:lnTo>
                    <a:pt x="530" y="39"/>
                  </a:lnTo>
                  <a:lnTo>
                    <a:pt x="532" y="38"/>
                  </a:lnTo>
                  <a:lnTo>
                    <a:pt x="534" y="38"/>
                  </a:lnTo>
                  <a:lnTo>
                    <a:pt x="536" y="38"/>
                  </a:lnTo>
                  <a:lnTo>
                    <a:pt x="538" y="38"/>
                  </a:lnTo>
                  <a:lnTo>
                    <a:pt x="540" y="37"/>
                  </a:lnTo>
                  <a:lnTo>
                    <a:pt x="542" y="37"/>
                  </a:lnTo>
                  <a:lnTo>
                    <a:pt x="544" y="37"/>
                  </a:lnTo>
                  <a:lnTo>
                    <a:pt x="546" y="36"/>
                  </a:lnTo>
                  <a:lnTo>
                    <a:pt x="548" y="36"/>
                  </a:lnTo>
                  <a:lnTo>
                    <a:pt x="550" y="36"/>
                  </a:lnTo>
                  <a:lnTo>
                    <a:pt x="552" y="36"/>
                  </a:lnTo>
                  <a:lnTo>
                    <a:pt x="554" y="35"/>
                  </a:lnTo>
                  <a:lnTo>
                    <a:pt x="556" y="35"/>
                  </a:lnTo>
                  <a:lnTo>
                    <a:pt x="558" y="35"/>
                  </a:lnTo>
                  <a:lnTo>
                    <a:pt x="560" y="35"/>
                  </a:lnTo>
                  <a:lnTo>
                    <a:pt x="562" y="34"/>
                  </a:lnTo>
                  <a:lnTo>
                    <a:pt x="564" y="34"/>
                  </a:lnTo>
                  <a:lnTo>
                    <a:pt x="566" y="34"/>
                  </a:lnTo>
                  <a:lnTo>
                    <a:pt x="568" y="33"/>
                  </a:lnTo>
                  <a:lnTo>
                    <a:pt x="570" y="33"/>
                  </a:lnTo>
                  <a:lnTo>
                    <a:pt x="572" y="33"/>
                  </a:lnTo>
                  <a:lnTo>
                    <a:pt x="574" y="33"/>
                  </a:lnTo>
                  <a:lnTo>
                    <a:pt x="576" y="32"/>
                  </a:lnTo>
                  <a:lnTo>
                    <a:pt x="578" y="32"/>
                  </a:lnTo>
                  <a:lnTo>
                    <a:pt x="580" y="32"/>
                  </a:lnTo>
                  <a:lnTo>
                    <a:pt x="582" y="32"/>
                  </a:lnTo>
                  <a:lnTo>
                    <a:pt x="584" y="31"/>
                  </a:lnTo>
                  <a:lnTo>
                    <a:pt x="586" y="31"/>
                  </a:lnTo>
                  <a:lnTo>
                    <a:pt x="588" y="31"/>
                  </a:lnTo>
                  <a:lnTo>
                    <a:pt x="590" y="31"/>
                  </a:lnTo>
                  <a:lnTo>
                    <a:pt x="592" y="30"/>
                  </a:lnTo>
                  <a:lnTo>
                    <a:pt x="594" y="30"/>
                  </a:lnTo>
                  <a:lnTo>
                    <a:pt x="596" y="30"/>
                  </a:lnTo>
                  <a:lnTo>
                    <a:pt x="598" y="29"/>
                  </a:lnTo>
                  <a:lnTo>
                    <a:pt x="600" y="29"/>
                  </a:lnTo>
                  <a:lnTo>
                    <a:pt x="602" y="29"/>
                  </a:lnTo>
                  <a:lnTo>
                    <a:pt x="604" y="29"/>
                  </a:lnTo>
                  <a:lnTo>
                    <a:pt x="606" y="28"/>
                  </a:lnTo>
                  <a:lnTo>
                    <a:pt x="608" y="28"/>
                  </a:lnTo>
                  <a:lnTo>
                    <a:pt x="610" y="28"/>
                  </a:lnTo>
                  <a:lnTo>
                    <a:pt x="612" y="28"/>
                  </a:lnTo>
                  <a:lnTo>
                    <a:pt x="614" y="27"/>
                  </a:lnTo>
                  <a:lnTo>
                    <a:pt x="616" y="27"/>
                  </a:lnTo>
                  <a:lnTo>
                    <a:pt x="618" y="27"/>
                  </a:lnTo>
                  <a:lnTo>
                    <a:pt x="620" y="27"/>
                  </a:lnTo>
                  <a:lnTo>
                    <a:pt x="622" y="26"/>
                  </a:lnTo>
                  <a:lnTo>
                    <a:pt x="624" y="26"/>
                  </a:lnTo>
                  <a:lnTo>
                    <a:pt x="626" y="26"/>
                  </a:lnTo>
                  <a:lnTo>
                    <a:pt x="628" y="26"/>
                  </a:lnTo>
                  <a:lnTo>
                    <a:pt x="630" y="25"/>
                  </a:lnTo>
                  <a:lnTo>
                    <a:pt x="632" y="25"/>
                  </a:lnTo>
                  <a:lnTo>
                    <a:pt x="634" y="25"/>
                  </a:lnTo>
                  <a:lnTo>
                    <a:pt x="636" y="25"/>
                  </a:lnTo>
                  <a:lnTo>
                    <a:pt x="638" y="24"/>
                  </a:lnTo>
                  <a:lnTo>
                    <a:pt x="640" y="24"/>
                  </a:lnTo>
                  <a:lnTo>
                    <a:pt x="642" y="24"/>
                  </a:lnTo>
                  <a:lnTo>
                    <a:pt x="644" y="24"/>
                  </a:lnTo>
                  <a:lnTo>
                    <a:pt x="646" y="23"/>
                  </a:lnTo>
                  <a:lnTo>
                    <a:pt x="648" y="23"/>
                  </a:lnTo>
                  <a:lnTo>
                    <a:pt x="650" y="23"/>
                  </a:lnTo>
                  <a:lnTo>
                    <a:pt x="652" y="23"/>
                  </a:lnTo>
                  <a:lnTo>
                    <a:pt x="654" y="22"/>
                  </a:lnTo>
                  <a:lnTo>
                    <a:pt x="656" y="22"/>
                  </a:lnTo>
                  <a:lnTo>
                    <a:pt x="658" y="22"/>
                  </a:lnTo>
                  <a:lnTo>
                    <a:pt x="660" y="22"/>
                  </a:lnTo>
                  <a:lnTo>
                    <a:pt x="662" y="21"/>
                  </a:lnTo>
                  <a:lnTo>
                    <a:pt x="664" y="21"/>
                  </a:lnTo>
                  <a:lnTo>
                    <a:pt x="666" y="21"/>
                  </a:lnTo>
                  <a:lnTo>
                    <a:pt x="668" y="21"/>
                  </a:lnTo>
                  <a:lnTo>
                    <a:pt x="670" y="20"/>
                  </a:lnTo>
                  <a:lnTo>
                    <a:pt x="672" y="20"/>
                  </a:lnTo>
                  <a:lnTo>
                    <a:pt x="674" y="20"/>
                  </a:lnTo>
                  <a:lnTo>
                    <a:pt x="676" y="20"/>
                  </a:lnTo>
                  <a:lnTo>
                    <a:pt x="678" y="19"/>
                  </a:lnTo>
                  <a:lnTo>
                    <a:pt x="680" y="19"/>
                  </a:lnTo>
                  <a:lnTo>
                    <a:pt x="682" y="19"/>
                  </a:lnTo>
                  <a:lnTo>
                    <a:pt x="684" y="19"/>
                  </a:lnTo>
                  <a:lnTo>
                    <a:pt x="686" y="18"/>
                  </a:lnTo>
                  <a:lnTo>
                    <a:pt x="688" y="18"/>
                  </a:lnTo>
                  <a:lnTo>
                    <a:pt x="690" y="18"/>
                  </a:lnTo>
                  <a:lnTo>
                    <a:pt x="692" y="18"/>
                  </a:lnTo>
                  <a:lnTo>
                    <a:pt x="694" y="17"/>
                  </a:lnTo>
                  <a:lnTo>
                    <a:pt x="696" y="17"/>
                  </a:lnTo>
                  <a:lnTo>
                    <a:pt x="698" y="17"/>
                  </a:lnTo>
                  <a:lnTo>
                    <a:pt x="700" y="17"/>
                  </a:lnTo>
                  <a:lnTo>
                    <a:pt x="702" y="16"/>
                  </a:lnTo>
                  <a:lnTo>
                    <a:pt x="704" y="16"/>
                  </a:lnTo>
                  <a:lnTo>
                    <a:pt x="706" y="16"/>
                  </a:lnTo>
                  <a:lnTo>
                    <a:pt x="708" y="16"/>
                  </a:lnTo>
                  <a:lnTo>
                    <a:pt x="710" y="15"/>
                  </a:lnTo>
                  <a:lnTo>
                    <a:pt x="712" y="15"/>
                  </a:lnTo>
                  <a:lnTo>
                    <a:pt x="714" y="15"/>
                  </a:lnTo>
                  <a:lnTo>
                    <a:pt x="716" y="15"/>
                  </a:lnTo>
                  <a:lnTo>
                    <a:pt x="718" y="14"/>
                  </a:lnTo>
                  <a:lnTo>
                    <a:pt x="720" y="14"/>
                  </a:lnTo>
                  <a:lnTo>
                    <a:pt x="722" y="14"/>
                  </a:lnTo>
                  <a:lnTo>
                    <a:pt x="724" y="14"/>
                  </a:lnTo>
                  <a:lnTo>
                    <a:pt x="726" y="14"/>
                  </a:lnTo>
                  <a:lnTo>
                    <a:pt x="728" y="13"/>
                  </a:lnTo>
                  <a:lnTo>
                    <a:pt x="730" y="13"/>
                  </a:lnTo>
                  <a:lnTo>
                    <a:pt x="732" y="13"/>
                  </a:lnTo>
                  <a:lnTo>
                    <a:pt x="734" y="13"/>
                  </a:lnTo>
                  <a:lnTo>
                    <a:pt x="736" y="12"/>
                  </a:lnTo>
                  <a:lnTo>
                    <a:pt x="738" y="12"/>
                  </a:lnTo>
                  <a:lnTo>
                    <a:pt x="740" y="12"/>
                  </a:lnTo>
                  <a:lnTo>
                    <a:pt x="742" y="12"/>
                  </a:lnTo>
                  <a:lnTo>
                    <a:pt x="744" y="11"/>
                  </a:lnTo>
                  <a:lnTo>
                    <a:pt x="746" y="11"/>
                  </a:lnTo>
                  <a:lnTo>
                    <a:pt x="748" y="11"/>
                  </a:lnTo>
                  <a:lnTo>
                    <a:pt x="750" y="11"/>
                  </a:lnTo>
                  <a:lnTo>
                    <a:pt x="752" y="10"/>
                  </a:lnTo>
                  <a:lnTo>
                    <a:pt x="754" y="10"/>
                  </a:lnTo>
                  <a:lnTo>
                    <a:pt x="756" y="10"/>
                  </a:lnTo>
                  <a:lnTo>
                    <a:pt x="758" y="10"/>
                  </a:lnTo>
                  <a:lnTo>
                    <a:pt x="760" y="10"/>
                  </a:lnTo>
                  <a:lnTo>
                    <a:pt x="762" y="9"/>
                  </a:lnTo>
                  <a:lnTo>
                    <a:pt x="764" y="9"/>
                  </a:lnTo>
                  <a:lnTo>
                    <a:pt x="766" y="9"/>
                  </a:lnTo>
                  <a:lnTo>
                    <a:pt x="768" y="9"/>
                  </a:lnTo>
                  <a:lnTo>
                    <a:pt x="770" y="8"/>
                  </a:lnTo>
                  <a:lnTo>
                    <a:pt x="772" y="8"/>
                  </a:lnTo>
                  <a:lnTo>
                    <a:pt x="774" y="8"/>
                  </a:lnTo>
                  <a:lnTo>
                    <a:pt x="776" y="8"/>
                  </a:lnTo>
                  <a:lnTo>
                    <a:pt x="778" y="7"/>
                  </a:lnTo>
                  <a:lnTo>
                    <a:pt x="780" y="7"/>
                  </a:lnTo>
                  <a:lnTo>
                    <a:pt x="782" y="7"/>
                  </a:lnTo>
                  <a:lnTo>
                    <a:pt x="784" y="7"/>
                  </a:lnTo>
                  <a:lnTo>
                    <a:pt x="786" y="7"/>
                  </a:lnTo>
                  <a:lnTo>
                    <a:pt x="788" y="6"/>
                  </a:lnTo>
                  <a:lnTo>
                    <a:pt x="790" y="6"/>
                  </a:lnTo>
                  <a:lnTo>
                    <a:pt x="792" y="6"/>
                  </a:lnTo>
                  <a:lnTo>
                    <a:pt x="794" y="6"/>
                  </a:lnTo>
                  <a:lnTo>
                    <a:pt x="796" y="5"/>
                  </a:lnTo>
                  <a:lnTo>
                    <a:pt x="798" y="5"/>
                  </a:lnTo>
                  <a:lnTo>
                    <a:pt x="800" y="5"/>
                  </a:lnTo>
                  <a:lnTo>
                    <a:pt x="802" y="5"/>
                  </a:lnTo>
                  <a:lnTo>
                    <a:pt x="804" y="5"/>
                  </a:lnTo>
                  <a:lnTo>
                    <a:pt x="806" y="4"/>
                  </a:lnTo>
                  <a:lnTo>
                    <a:pt x="808" y="4"/>
                  </a:lnTo>
                  <a:lnTo>
                    <a:pt x="810" y="4"/>
                  </a:lnTo>
                  <a:lnTo>
                    <a:pt x="812" y="4"/>
                  </a:lnTo>
                  <a:lnTo>
                    <a:pt x="814" y="3"/>
                  </a:lnTo>
                  <a:lnTo>
                    <a:pt x="816" y="3"/>
                  </a:lnTo>
                  <a:lnTo>
                    <a:pt x="818" y="3"/>
                  </a:lnTo>
                  <a:lnTo>
                    <a:pt x="820" y="3"/>
                  </a:lnTo>
                  <a:lnTo>
                    <a:pt x="822" y="2"/>
                  </a:lnTo>
                  <a:lnTo>
                    <a:pt x="824" y="2"/>
                  </a:lnTo>
                  <a:lnTo>
                    <a:pt x="826" y="2"/>
                  </a:lnTo>
                  <a:lnTo>
                    <a:pt x="828" y="2"/>
                  </a:lnTo>
                  <a:lnTo>
                    <a:pt x="830" y="2"/>
                  </a:lnTo>
                  <a:lnTo>
                    <a:pt x="832" y="1"/>
                  </a:lnTo>
                  <a:lnTo>
                    <a:pt x="834" y="1"/>
                  </a:lnTo>
                  <a:lnTo>
                    <a:pt x="836" y="1"/>
                  </a:lnTo>
                  <a:lnTo>
                    <a:pt x="838" y="1"/>
                  </a:lnTo>
                  <a:lnTo>
                    <a:pt x="840" y="0"/>
                  </a:lnTo>
                  <a:lnTo>
                    <a:pt x="842" y="0"/>
                  </a:lnTo>
                  <a:lnTo>
                    <a:pt x="844" y="0"/>
                  </a:lnTo>
                  <a:lnTo>
                    <a:pt x="845" y="0"/>
                  </a:lnTo>
                </a:path>
              </a:pathLst>
            </a:custGeom>
            <a:noFill/>
            <a:ln w="31750">
              <a:solidFill>
                <a:srgbClr val="0070C0">
                  <a:alpha val="33000"/>
                </a:srgbClr>
              </a:solidFill>
              <a:round/>
              <a:headEnd/>
              <a:tailEnd/>
            </a:ln>
          </p:spPr>
          <p:txBody>
            <a:bodyPr/>
            <a:lstStyle/>
            <a:p>
              <a:endParaRPr lang="en-CA">
                <a:latin typeface="Century Schoolbook" pitchFamily="18" charset="0"/>
              </a:endParaRPr>
            </a:p>
          </p:txBody>
        </p:sp>
        <p:sp>
          <p:nvSpPr>
            <p:cNvPr id="4165" name="Freeform 84">
              <a:extLst>
                <a:ext uri="{FF2B5EF4-FFF2-40B4-BE49-F238E27FC236}">
                  <a16:creationId xmlns:a16="http://schemas.microsoft.com/office/drawing/2014/main" id="{72780202-13C0-1BD6-35AA-0BB0B3D90B07}"/>
                </a:ext>
              </a:extLst>
            </p:cNvPr>
            <p:cNvSpPr>
              <a:spLocks/>
            </p:cNvSpPr>
            <p:nvPr/>
          </p:nvSpPr>
          <p:spPr bwMode="auto">
            <a:xfrm>
              <a:off x="1599674" y="5509296"/>
              <a:ext cx="21140" cy="91993"/>
            </a:xfrm>
            <a:custGeom>
              <a:avLst/>
              <a:gdLst>
                <a:gd name="T0" fmla="*/ 17 w 6"/>
                <a:gd name="T1" fmla="*/ 0 h 15"/>
                <a:gd name="T2" fmla="*/ 11 w 6"/>
                <a:gd name="T3" fmla="*/ 10 h 15"/>
                <a:gd name="T4" fmla="*/ 6 w 6"/>
                <a:gd name="T5" fmla="*/ 30 h 15"/>
                <a:gd name="T6" fmla="*/ 0 w 6"/>
                <a:gd name="T7" fmla="*/ 74 h 15"/>
                <a:gd name="T8" fmla="*/ 0 60000 65536"/>
                <a:gd name="T9" fmla="*/ 0 60000 65536"/>
                <a:gd name="T10" fmla="*/ 0 60000 65536"/>
                <a:gd name="T11" fmla="*/ 0 60000 65536"/>
                <a:gd name="T12" fmla="*/ 0 w 6"/>
                <a:gd name="T13" fmla="*/ 0 h 15"/>
                <a:gd name="T14" fmla="*/ 6 w 6"/>
                <a:gd name="T15" fmla="*/ 15 h 15"/>
              </a:gdLst>
              <a:ahLst/>
              <a:cxnLst>
                <a:cxn ang="T8">
                  <a:pos x="T0" y="T1"/>
                </a:cxn>
                <a:cxn ang="T9">
                  <a:pos x="T2" y="T3"/>
                </a:cxn>
                <a:cxn ang="T10">
                  <a:pos x="T4" y="T5"/>
                </a:cxn>
                <a:cxn ang="T11">
                  <a:pos x="T6" y="T7"/>
                </a:cxn>
              </a:cxnLst>
              <a:rect l="T12" t="T13" r="T14" b="T15"/>
              <a:pathLst>
                <a:path w="6" h="15">
                  <a:moveTo>
                    <a:pt x="6" y="0"/>
                  </a:moveTo>
                  <a:lnTo>
                    <a:pt x="4" y="2"/>
                  </a:lnTo>
                  <a:lnTo>
                    <a:pt x="2" y="6"/>
                  </a:lnTo>
                  <a:lnTo>
                    <a:pt x="0" y="15"/>
                  </a:lnTo>
                </a:path>
              </a:pathLst>
            </a:custGeom>
            <a:noFill/>
            <a:ln w="31750">
              <a:solidFill>
                <a:srgbClr val="0070C0">
                  <a:alpha val="33000"/>
                </a:srgbClr>
              </a:solidFill>
              <a:round/>
              <a:headEnd/>
              <a:tailEnd/>
            </a:ln>
          </p:spPr>
          <p:txBody>
            <a:bodyPr/>
            <a:lstStyle/>
            <a:p>
              <a:endParaRPr lang="en-CA" dirty="0">
                <a:latin typeface="Century Schoolbook" pitchFamily="18" charset="0"/>
              </a:endParaRPr>
            </a:p>
          </p:txBody>
        </p:sp>
      </p:grpSp>
      <p:sp>
        <p:nvSpPr>
          <p:cNvPr id="4166" name="TextBox 4165">
            <a:extLst>
              <a:ext uri="{FF2B5EF4-FFF2-40B4-BE49-F238E27FC236}">
                <a16:creationId xmlns:a16="http://schemas.microsoft.com/office/drawing/2014/main" id="{21EF6227-894F-6D96-75A0-30448526AF6D}"/>
              </a:ext>
            </a:extLst>
          </p:cNvPr>
          <p:cNvSpPr txBox="1">
            <a:spLocks noChangeArrowheads="1"/>
          </p:cNvSpPr>
          <p:nvPr/>
        </p:nvSpPr>
        <p:spPr bwMode="auto">
          <a:xfrm>
            <a:off x="147584" y="5817622"/>
            <a:ext cx="549177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200" dirty="0">
                <a:solidFill>
                  <a:srgbClr val="FF0000"/>
                </a:solidFill>
              </a:rPr>
              <a:t>The inverse is a parabola.  We need to restrict our domain so it’s ONLY the RIGHT side of the parabola.</a:t>
            </a:r>
            <a:endParaRPr lang="en-CA" sz="2200" dirty="0">
              <a:solidFill>
                <a:srgbClr val="FF0000"/>
              </a:solidFill>
            </a:endParaRPr>
          </a:p>
        </p:txBody>
      </p:sp>
      <p:graphicFrame>
        <p:nvGraphicFramePr>
          <p:cNvPr id="4167" name="Object 4166">
            <a:extLst>
              <a:ext uri="{FF2B5EF4-FFF2-40B4-BE49-F238E27FC236}">
                <a16:creationId xmlns:a16="http://schemas.microsoft.com/office/drawing/2014/main" id="{10D7C2DA-0BE3-8B9E-F681-C673787B3AFC}"/>
              </a:ext>
            </a:extLst>
          </p:cNvPr>
          <p:cNvGraphicFramePr>
            <a:graphicFrameLocks noChangeAspect="1"/>
          </p:cNvGraphicFramePr>
          <p:nvPr>
            <p:extLst>
              <p:ext uri="{D42A27DB-BD31-4B8C-83A1-F6EECF244321}">
                <p14:modId xmlns:p14="http://schemas.microsoft.com/office/powerpoint/2010/main" val="2862629422"/>
              </p:ext>
            </p:extLst>
          </p:nvPr>
        </p:nvGraphicFramePr>
        <p:xfrm>
          <a:off x="4048304" y="5325280"/>
          <a:ext cx="1409731" cy="449686"/>
        </p:xfrm>
        <a:graphic>
          <a:graphicData uri="http://schemas.openxmlformats.org/presentationml/2006/ole">
            <mc:AlternateContent xmlns:mc="http://schemas.openxmlformats.org/markup-compatibility/2006">
              <mc:Choice xmlns:v="urn:schemas-microsoft-com:vml" Requires="v">
                <p:oleObj name="Equation" r:id="rId37" imgW="558720" imgH="177480" progId="Equation.DSMT4">
                  <p:embed/>
                </p:oleObj>
              </mc:Choice>
              <mc:Fallback>
                <p:oleObj name="Equation" r:id="rId37" imgW="558720" imgH="177480" progId="Equation.DSMT4">
                  <p:embed/>
                  <p:pic>
                    <p:nvPicPr>
                      <p:cNvPr id="4167" name="Object 4166">
                        <a:extLst>
                          <a:ext uri="{FF2B5EF4-FFF2-40B4-BE49-F238E27FC236}">
                            <a16:creationId xmlns:a16="http://schemas.microsoft.com/office/drawing/2014/main" id="{10D7C2DA-0BE3-8B9E-F681-C673787B3AFC}"/>
                          </a:ext>
                        </a:extLst>
                      </p:cNvPr>
                      <p:cNvPicPr/>
                      <p:nvPr/>
                    </p:nvPicPr>
                    <p:blipFill>
                      <a:blip r:embed="rId38"/>
                      <a:stretch>
                        <a:fillRect/>
                      </a:stretch>
                    </p:blipFill>
                    <p:spPr>
                      <a:xfrm>
                        <a:off x="4048304" y="5325280"/>
                        <a:ext cx="1409731" cy="449686"/>
                      </a:xfrm>
                      <a:prstGeom prst="rect">
                        <a:avLst/>
                      </a:prstGeom>
                    </p:spPr>
                  </p:pic>
                </p:oleObj>
              </mc:Fallback>
            </mc:AlternateContent>
          </a:graphicData>
        </a:graphic>
      </p:graphicFrame>
    </p:spTree>
    <p:extLst>
      <p:ext uri="{BB962C8B-B14F-4D97-AF65-F5344CB8AC3E}">
        <p14:creationId xmlns:p14="http://schemas.microsoft.com/office/powerpoint/2010/main" val="661376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84">
                                            <p:txEl>
                                              <p:pRg st="2" end="2"/>
                                            </p:txEl>
                                          </p:spTgt>
                                        </p:tgtEl>
                                        <p:attrNameLst>
                                          <p:attrName>style.visibility</p:attrName>
                                        </p:attrNameLst>
                                      </p:cBhvr>
                                      <p:to>
                                        <p:strVal val="visible"/>
                                      </p:to>
                                    </p:set>
                                    <p:animEffect transition="in" filter="blinds(horizontal)">
                                      <p:cBhvr>
                                        <p:cTn id="7" dur="500"/>
                                        <p:tgtEl>
                                          <p:spTgt spid="308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8"/>
                                        </p:tgtEl>
                                        <p:attrNameLst>
                                          <p:attrName>style.visibility</p:attrName>
                                        </p:attrNameLst>
                                      </p:cBhvr>
                                      <p:to>
                                        <p:strVal val="visible"/>
                                      </p:to>
                                    </p:set>
                                    <p:animEffect transition="in" filter="fade">
                                      <p:cBhvr>
                                        <p:cTn id="12" dur="500"/>
                                        <p:tgtEl>
                                          <p:spTgt spid="1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9"/>
                                        </p:tgtEl>
                                        <p:attrNameLst>
                                          <p:attrName>style.visibility</p:attrName>
                                        </p:attrNameLst>
                                      </p:cBhvr>
                                      <p:to>
                                        <p:strVal val="visible"/>
                                      </p:to>
                                    </p:set>
                                    <p:animEffect transition="in" filter="fade">
                                      <p:cBhvr>
                                        <p:cTn id="17" dur="500"/>
                                        <p:tgtEl>
                                          <p:spTgt spid="1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2"/>
                                        </p:tgtEl>
                                        <p:attrNameLst>
                                          <p:attrName>style.visibility</p:attrName>
                                        </p:attrNameLst>
                                      </p:cBhvr>
                                      <p:to>
                                        <p:strVal val="visible"/>
                                      </p:to>
                                    </p:set>
                                    <p:animEffect transition="in" filter="fade">
                                      <p:cBhvr>
                                        <p:cTn id="22" dur="500"/>
                                        <p:tgtEl>
                                          <p:spTgt spid="1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3"/>
                                        </p:tgtEl>
                                        <p:attrNameLst>
                                          <p:attrName>style.visibility</p:attrName>
                                        </p:attrNameLst>
                                      </p:cBhvr>
                                      <p:to>
                                        <p:strVal val="visible"/>
                                      </p:to>
                                    </p:set>
                                    <p:animEffect transition="in" filter="fade">
                                      <p:cBhvr>
                                        <p:cTn id="32" dur="500"/>
                                        <p:tgtEl>
                                          <p:spTgt spid="1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136"/>
                                        </p:tgtEl>
                                        <p:attrNameLst>
                                          <p:attrName>style.visibility</p:attrName>
                                        </p:attrNameLst>
                                      </p:cBhvr>
                                      <p:to>
                                        <p:strVal val="visible"/>
                                      </p:to>
                                    </p:set>
                                    <p:animEffect transition="in" filter="wipe(down)">
                                      <p:cBhvr>
                                        <p:cTn id="42" dur="500"/>
                                        <p:tgtEl>
                                          <p:spTgt spid="413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143"/>
                                        </p:tgtEl>
                                        <p:attrNameLst>
                                          <p:attrName>style.visibility</p:attrName>
                                        </p:attrNameLst>
                                      </p:cBhvr>
                                      <p:to>
                                        <p:strVal val="visible"/>
                                      </p:to>
                                    </p:set>
                                    <p:animEffect transition="in" filter="fade">
                                      <p:cBhvr>
                                        <p:cTn id="47" dur="500"/>
                                        <p:tgtEl>
                                          <p:spTgt spid="4143"/>
                                        </p:tgtEl>
                                      </p:cBhvr>
                                    </p:animEffect>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grpId="0" nodeType="clickEffect">
                                  <p:stCondLst>
                                    <p:cond delay="0"/>
                                  </p:stCondLst>
                                  <p:childTnLst>
                                    <p:set>
                                      <p:cBhvr>
                                        <p:cTn id="51" dur="1" fill="hold">
                                          <p:stCondLst>
                                            <p:cond delay="0"/>
                                          </p:stCondLst>
                                        </p:cTn>
                                        <p:tgtEl>
                                          <p:spTgt spid="4139"/>
                                        </p:tgtEl>
                                        <p:attrNameLst>
                                          <p:attrName>style.visibility</p:attrName>
                                        </p:attrNameLst>
                                      </p:cBhvr>
                                      <p:to>
                                        <p:strVal val="visible"/>
                                      </p:to>
                                    </p:set>
                                    <p:animEffect transition="in" filter="wipe(down)">
                                      <p:cBhvr>
                                        <p:cTn id="52" dur="580">
                                          <p:stCondLst>
                                            <p:cond delay="0"/>
                                          </p:stCondLst>
                                        </p:cTn>
                                        <p:tgtEl>
                                          <p:spTgt spid="4139"/>
                                        </p:tgtEl>
                                      </p:cBhvr>
                                    </p:animEffect>
                                    <p:anim calcmode="lin" valueType="num">
                                      <p:cBhvr>
                                        <p:cTn id="53" dur="1822" tmFilter="0,0; 0.14,0.36; 0.43,0.73; 0.71,0.91; 1.0,1.0">
                                          <p:stCondLst>
                                            <p:cond delay="0"/>
                                          </p:stCondLst>
                                        </p:cTn>
                                        <p:tgtEl>
                                          <p:spTgt spid="4139"/>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4139"/>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4139"/>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4139"/>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4139"/>
                                        </p:tgtEl>
                                        <p:attrNameLst>
                                          <p:attrName>ppt_y</p:attrName>
                                        </p:attrNameLst>
                                      </p:cBhvr>
                                      <p:tavLst>
                                        <p:tav tm="0" fmla="#ppt_y-sin(pi*$)/81">
                                          <p:val>
                                            <p:fltVal val="0"/>
                                          </p:val>
                                        </p:tav>
                                        <p:tav tm="100000">
                                          <p:val>
                                            <p:fltVal val="1"/>
                                          </p:val>
                                        </p:tav>
                                      </p:tavLst>
                                    </p:anim>
                                    <p:animScale>
                                      <p:cBhvr>
                                        <p:cTn id="58" dur="26">
                                          <p:stCondLst>
                                            <p:cond delay="650"/>
                                          </p:stCondLst>
                                        </p:cTn>
                                        <p:tgtEl>
                                          <p:spTgt spid="4139"/>
                                        </p:tgtEl>
                                      </p:cBhvr>
                                      <p:to x="100000" y="60000"/>
                                    </p:animScale>
                                    <p:animScale>
                                      <p:cBhvr>
                                        <p:cTn id="59" dur="166" decel="50000">
                                          <p:stCondLst>
                                            <p:cond delay="676"/>
                                          </p:stCondLst>
                                        </p:cTn>
                                        <p:tgtEl>
                                          <p:spTgt spid="4139"/>
                                        </p:tgtEl>
                                      </p:cBhvr>
                                      <p:to x="100000" y="100000"/>
                                    </p:animScale>
                                    <p:animScale>
                                      <p:cBhvr>
                                        <p:cTn id="60" dur="26">
                                          <p:stCondLst>
                                            <p:cond delay="1312"/>
                                          </p:stCondLst>
                                        </p:cTn>
                                        <p:tgtEl>
                                          <p:spTgt spid="4139"/>
                                        </p:tgtEl>
                                      </p:cBhvr>
                                      <p:to x="100000" y="80000"/>
                                    </p:animScale>
                                    <p:animScale>
                                      <p:cBhvr>
                                        <p:cTn id="61" dur="166" decel="50000">
                                          <p:stCondLst>
                                            <p:cond delay="1338"/>
                                          </p:stCondLst>
                                        </p:cTn>
                                        <p:tgtEl>
                                          <p:spTgt spid="4139"/>
                                        </p:tgtEl>
                                      </p:cBhvr>
                                      <p:to x="100000" y="100000"/>
                                    </p:animScale>
                                    <p:animScale>
                                      <p:cBhvr>
                                        <p:cTn id="62" dur="26">
                                          <p:stCondLst>
                                            <p:cond delay="1642"/>
                                          </p:stCondLst>
                                        </p:cTn>
                                        <p:tgtEl>
                                          <p:spTgt spid="4139"/>
                                        </p:tgtEl>
                                      </p:cBhvr>
                                      <p:to x="100000" y="90000"/>
                                    </p:animScale>
                                    <p:animScale>
                                      <p:cBhvr>
                                        <p:cTn id="63" dur="166" decel="50000">
                                          <p:stCondLst>
                                            <p:cond delay="1668"/>
                                          </p:stCondLst>
                                        </p:cTn>
                                        <p:tgtEl>
                                          <p:spTgt spid="4139"/>
                                        </p:tgtEl>
                                      </p:cBhvr>
                                      <p:to x="100000" y="100000"/>
                                    </p:animScale>
                                    <p:animScale>
                                      <p:cBhvr>
                                        <p:cTn id="64" dur="26">
                                          <p:stCondLst>
                                            <p:cond delay="1808"/>
                                          </p:stCondLst>
                                        </p:cTn>
                                        <p:tgtEl>
                                          <p:spTgt spid="4139"/>
                                        </p:tgtEl>
                                      </p:cBhvr>
                                      <p:to x="100000" y="95000"/>
                                    </p:animScale>
                                    <p:animScale>
                                      <p:cBhvr>
                                        <p:cTn id="65" dur="166" decel="50000">
                                          <p:stCondLst>
                                            <p:cond delay="1834"/>
                                          </p:stCondLst>
                                        </p:cTn>
                                        <p:tgtEl>
                                          <p:spTgt spid="4139"/>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4140"/>
                                        </p:tgtEl>
                                        <p:attrNameLst>
                                          <p:attrName>style.visibility</p:attrName>
                                        </p:attrNameLst>
                                      </p:cBhvr>
                                      <p:to>
                                        <p:strVal val="visible"/>
                                      </p:to>
                                    </p:set>
                                    <p:animEffect transition="in" filter="fade">
                                      <p:cBhvr>
                                        <p:cTn id="70" dur="500"/>
                                        <p:tgtEl>
                                          <p:spTgt spid="4140"/>
                                        </p:tgtEl>
                                      </p:cBhvr>
                                    </p:animEffect>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4141"/>
                                        </p:tgtEl>
                                        <p:attrNameLst>
                                          <p:attrName>style.visibility</p:attrName>
                                        </p:attrNameLst>
                                      </p:cBhvr>
                                      <p:to>
                                        <p:strVal val="visible"/>
                                      </p:to>
                                    </p:set>
                                    <p:animEffect transition="in" filter="wipe(down)">
                                      <p:cBhvr>
                                        <p:cTn id="75" dur="580">
                                          <p:stCondLst>
                                            <p:cond delay="0"/>
                                          </p:stCondLst>
                                        </p:cTn>
                                        <p:tgtEl>
                                          <p:spTgt spid="4141"/>
                                        </p:tgtEl>
                                      </p:cBhvr>
                                    </p:animEffect>
                                    <p:anim calcmode="lin" valueType="num">
                                      <p:cBhvr>
                                        <p:cTn id="76" dur="1822" tmFilter="0,0; 0.14,0.36; 0.43,0.73; 0.71,0.91; 1.0,1.0">
                                          <p:stCondLst>
                                            <p:cond delay="0"/>
                                          </p:stCondLst>
                                        </p:cTn>
                                        <p:tgtEl>
                                          <p:spTgt spid="4141"/>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4141"/>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4141"/>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4141"/>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4141"/>
                                        </p:tgtEl>
                                        <p:attrNameLst>
                                          <p:attrName>ppt_y</p:attrName>
                                        </p:attrNameLst>
                                      </p:cBhvr>
                                      <p:tavLst>
                                        <p:tav tm="0" fmla="#ppt_y-sin(pi*$)/81">
                                          <p:val>
                                            <p:fltVal val="0"/>
                                          </p:val>
                                        </p:tav>
                                        <p:tav tm="100000">
                                          <p:val>
                                            <p:fltVal val="1"/>
                                          </p:val>
                                        </p:tav>
                                      </p:tavLst>
                                    </p:anim>
                                    <p:animScale>
                                      <p:cBhvr>
                                        <p:cTn id="81" dur="26">
                                          <p:stCondLst>
                                            <p:cond delay="650"/>
                                          </p:stCondLst>
                                        </p:cTn>
                                        <p:tgtEl>
                                          <p:spTgt spid="4141"/>
                                        </p:tgtEl>
                                      </p:cBhvr>
                                      <p:to x="100000" y="60000"/>
                                    </p:animScale>
                                    <p:animScale>
                                      <p:cBhvr>
                                        <p:cTn id="82" dur="166" decel="50000">
                                          <p:stCondLst>
                                            <p:cond delay="676"/>
                                          </p:stCondLst>
                                        </p:cTn>
                                        <p:tgtEl>
                                          <p:spTgt spid="4141"/>
                                        </p:tgtEl>
                                      </p:cBhvr>
                                      <p:to x="100000" y="100000"/>
                                    </p:animScale>
                                    <p:animScale>
                                      <p:cBhvr>
                                        <p:cTn id="83" dur="26">
                                          <p:stCondLst>
                                            <p:cond delay="1312"/>
                                          </p:stCondLst>
                                        </p:cTn>
                                        <p:tgtEl>
                                          <p:spTgt spid="4141"/>
                                        </p:tgtEl>
                                      </p:cBhvr>
                                      <p:to x="100000" y="80000"/>
                                    </p:animScale>
                                    <p:animScale>
                                      <p:cBhvr>
                                        <p:cTn id="84" dur="166" decel="50000">
                                          <p:stCondLst>
                                            <p:cond delay="1338"/>
                                          </p:stCondLst>
                                        </p:cTn>
                                        <p:tgtEl>
                                          <p:spTgt spid="4141"/>
                                        </p:tgtEl>
                                      </p:cBhvr>
                                      <p:to x="100000" y="100000"/>
                                    </p:animScale>
                                    <p:animScale>
                                      <p:cBhvr>
                                        <p:cTn id="85" dur="26">
                                          <p:stCondLst>
                                            <p:cond delay="1642"/>
                                          </p:stCondLst>
                                        </p:cTn>
                                        <p:tgtEl>
                                          <p:spTgt spid="4141"/>
                                        </p:tgtEl>
                                      </p:cBhvr>
                                      <p:to x="100000" y="90000"/>
                                    </p:animScale>
                                    <p:animScale>
                                      <p:cBhvr>
                                        <p:cTn id="86" dur="166" decel="50000">
                                          <p:stCondLst>
                                            <p:cond delay="1668"/>
                                          </p:stCondLst>
                                        </p:cTn>
                                        <p:tgtEl>
                                          <p:spTgt spid="4141"/>
                                        </p:tgtEl>
                                      </p:cBhvr>
                                      <p:to x="100000" y="100000"/>
                                    </p:animScale>
                                    <p:animScale>
                                      <p:cBhvr>
                                        <p:cTn id="87" dur="26">
                                          <p:stCondLst>
                                            <p:cond delay="1808"/>
                                          </p:stCondLst>
                                        </p:cTn>
                                        <p:tgtEl>
                                          <p:spTgt spid="4141"/>
                                        </p:tgtEl>
                                      </p:cBhvr>
                                      <p:to x="100000" y="95000"/>
                                    </p:animScale>
                                    <p:animScale>
                                      <p:cBhvr>
                                        <p:cTn id="88" dur="166" decel="50000">
                                          <p:stCondLst>
                                            <p:cond delay="1834"/>
                                          </p:stCondLst>
                                        </p:cTn>
                                        <p:tgtEl>
                                          <p:spTgt spid="4141"/>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4142"/>
                                        </p:tgtEl>
                                        <p:attrNameLst>
                                          <p:attrName>style.visibility</p:attrName>
                                        </p:attrNameLst>
                                      </p:cBhvr>
                                      <p:to>
                                        <p:strVal val="visible"/>
                                      </p:to>
                                    </p:set>
                                    <p:animEffect transition="in" filter="fade">
                                      <p:cBhvr>
                                        <p:cTn id="93" dur="500"/>
                                        <p:tgtEl>
                                          <p:spTgt spid="4142"/>
                                        </p:tgtEl>
                                      </p:cBhvr>
                                    </p:animEffect>
                                  </p:childTnLst>
                                </p:cTn>
                              </p:par>
                            </p:childTnLst>
                          </p:cTn>
                        </p:par>
                      </p:childTnLst>
                    </p:cTn>
                  </p:par>
                  <p:par>
                    <p:cTn id="94" fill="hold">
                      <p:stCondLst>
                        <p:cond delay="indefinite"/>
                      </p:stCondLst>
                      <p:childTnLst>
                        <p:par>
                          <p:cTn id="95" fill="hold">
                            <p:stCondLst>
                              <p:cond delay="0"/>
                            </p:stCondLst>
                            <p:childTnLst>
                              <p:par>
                                <p:cTn id="96" presetID="26" presetClass="entr" presetSubtype="0" fill="hold" grpId="0" nodeType="clickEffect">
                                  <p:stCondLst>
                                    <p:cond delay="0"/>
                                  </p:stCondLst>
                                  <p:childTnLst>
                                    <p:set>
                                      <p:cBhvr>
                                        <p:cTn id="97" dur="1" fill="hold">
                                          <p:stCondLst>
                                            <p:cond delay="0"/>
                                          </p:stCondLst>
                                        </p:cTn>
                                        <p:tgtEl>
                                          <p:spTgt spid="4144"/>
                                        </p:tgtEl>
                                        <p:attrNameLst>
                                          <p:attrName>style.visibility</p:attrName>
                                        </p:attrNameLst>
                                      </p:cBhvr>
                                      <p:to>
                                        <p:strVal val="visible"/>
                                      </p:to>
                                    </p:set>
                                    <p:animEffect transition="in" filter="wipe(down)">
                                      <p:cBhvr>
                                        <p:cTn id="98" dur="580">
                                          <p:stCondLst>
                                            <p:cond delay="0"/>
                                          </p:stCondLst>
                                        </p:cTn>
                                        <p:tgtEl>
                                          <p:spTgt spid="4144"/>
                                        </p:tgtEl>
                                      </p:cBhvr>
                                    </p:animEffect>
                                    <p:anim calcmode="lin" valueType="num">
                                      <p:cBhvr>
                                        <p:cTn id="99" dur="1822" tmFilter="0,0; 0.14,0.36; 0.43,0.73; 0.71,0.91; 1.0,1.0">
                                          <p:stCondLst>
                                            <p:cond delay="0"/>
                                          </p:stCondLst>
                                        </p:cTn>
                                        <p:tgtEl>
                                          <p:spTgt spid="4144"/>
                                        </p:tgtEl>
                                        <p:attrNameLst>
                                          <p:attrName>ppt_x</p:attrName>
                                        </p:attrNameLst>
                                      </p:cBhvr>
                                      <p:tavLst>
                                        <p:tav tm="0">
                                          <p:val>
                                            <p:strVal val="#ppt_x-0.25"/>
                                          </p:val>
                                        </p:tav>
                                        <p:tav tm="100000">
                                          <p:val>
                                            <p:strVal val="#ppt_x"/>
                                          </p:val>
                                        </p:tav>
                                      </p:tavLst>
                                    </p:anim>
                                    <p:anim calcmode="lin" valueType="num">
                                      <p:cBhvr>
                                        <p:cTn id="100" dur="664" tmFilter="0.0,0.0; 0.25,0.07; 0.50,0.2; 0.75,0.467; 1.0,1.0">
                                          <p:stCondLst>
                                            <p:cond delay="0"/>
                                          </p:stCondLst>
                                        </p:cTn>
                                        <p:tgtEl>
                                          <p:spTgt spid="4144"/>
                                        </p:tgtEl>
                                        <p:attrNameLst>
                                          <p:attrName>ppt_y</p:attrName>
                                        </p:attrNameLst>
                                      </p:cBhvr>
                                      <p:tavLst>
                                        <p:tav tm="0" fmla="#ppt_y-sin(pi*$)/3">
                                          <p:val>
                                            <p:fltVal val="0.5"/>
                                          </p:val>
                                        </p:tav>
                                        <p:tav tm="100000">
                                          <p:val>
                                            <p:fltVal val="1"/>
                                          </p:val>
                                        </p:tav>
                                      </p:tavLst>
                                    </p:anim>
                                    <p:anim calcmode="lin" valueType="num">
                                      <p:cBhvr>
                                        <p:cTn id="101" dur="664" tmFilter="0, 0; 0.125,0.2665; 0.25,0.4; 0.375,0.465; 0.5,0.5;  0.625,0.535; 0.75,0.6; 0.875,0.7335; 1,1">
                                          <p:stCondLst>
                                            <p:cond delay="664"/>
                                          </p:stCondLst>
                                        </p:cTn>
                                        <p:tgtEl>
                                          <p:spTgt spid="4144"/>
                                        </p:tgtEl>
                                        <p:attrNameLst>
                                          <p:attrName>ppt_y</p:attrName>
                                        </p:attrNameLst>
                                      </p:cBhvr>
                                      <p:tavLst>
                                        <p:tav tm="0" fmla="#ppt_y-sin(pi*$)/9">
                                          <p:val>
                                            <p:fltVal val="0"/>
                                          </p:val>
                                        </p:tav>
                                        <p:tav tm="100000">
                                          <p:val>
                                            <p:fltVal val="1"/>
                                          </p:val>
                                        </p:tav>
                                      </p:tavLst>
                                    </p:anim>
                                    <p:anim calcmode="lin" valueType="num">
                                      <p:cBhvr>
                                        <p:cTn id="102" dur="332" tmFilter="0, 0; 0.125,0.2665; 0.25,0.4; 0.375,0.465; 0.5,0.5;  0.625,0.535; 0.75,0.6; 0.875,0.7335; 1,1">
                                          <p:stCondLst>
                                            <p:cond delay="1324"/>
                                          </p:stCondLst>
                                        </p:cTn>
                                        <p:tgtEl>
                                          <p:spTgt spid="4144"/>
                                        </p:tgtEl>
                                        <p:attrNameLst>
                                          <p:attrName>ppt_y</p:attrName>
                                        </p:attrNameLst>
                                      </p:cBhvr>
                                      <p:tavLst>
                                        <p:tav tm="0" fmla="#ppt_y-sin(pi*$)/27">
                                          <p:val>
                                            <p:fltVal val="0"/>
                                          </p:val>
                                        </p:tav>
                                        <p:tav tm="100000">
                                          <p:val>
                                            <p:fltVal val="1"/>
                                          </p:val>
                                        </p:tav>
                                      </p:tavLst>
                                    </p:anim>
                                    <p:anim calcmode="lin" valueType="num">
                                      <p:cBhvr>
                                        <p:cTn id="103" dur="164" tmFilter="0, 0; 0.125,0.2665; 0.25,0.4; 0.375,0.465; 0.5,0.5;  0.625,0.535; 0.75,0.6; 0.875,0.7335; 1,1">
                                          <p:stCondLst>
                                            <p:cond delay="1656"/>
                                          </p:stCondLst>
                                        </p:cTn>
                                        <p:tgtEl>
                                          <p:spTgt spid="4144"/>
                                        </p:tgtEl>
                                        <p:attrNameLst>
                                          <p:attrName>ppt_y</p:attrName>
                                        </p:attrNameLst>
                                      </p:cBhvr>
                                      <p:tavLst>
                                        <p:tav tm="0" fmla="#ppt_y-sin(pi*$)/81">
                                          <p:val>
                                            <p:fltVal val="0"/>
                                          </p:val>
                                        </p:tav>
                                        <p:tav tm="100000">
                                          <p:val>
                                            <p:fltVal val="1"/>
                                          </p:val>
                                        </p:tav>
                                      </p:tavLst>
                                    </p:anim>
                                    <p:animScale>
                                      <p:cBhvr>
                                        <p:cTn id="104" dur="26">
                                          <p:stCondLst>
                                            <p:cond delay="650"/>
                                          </p:stCondLst>
                                        </p:cTn>
                                        <p:tgtEl>
                                          <p:spTgt spid="4144"/>
                                        </p:tgtEl>
                                      </p:cBhvr>
                                      <p:to x="100000" y="60000"/>
                                    </p:animScale>
                                    <p:animScale>
                                      <p:cBhvr>
                                        <p:cTn id="105" dur="166" decel="50000">
                                          <p:stCondLst>
                                            <p:cond delay="676"/>
                                          </p:stCondLst>
                                        </p:cTn>
                                        <p:tgtEl>
                                          <p:spTgt spid="4144"/>
                                        </p:tgtEl>
                                      </p:cBhvr>
                                      <p:to x="100000" y="100000"/>
                                    </p:animScale>
                                    <p:animScale>
                                      <p:cBhvr>
                                        <p:cTn id="106" dur="26">
                                          <p:stCondLst>
                                            <p:cond delay="1312"/>
                                          </p:stCondLst>
                                        </p:cTn>
                                        <p:tgtEl>
                                          <p:spTgt spid="4144"/>
                                        </p:tgtEl>
                                      </p:cBhvr>
                                      <p:to x="100000" y="80000"/>
                                    </p:animScale>
                                    <p:animScale>
                                      <p:cBhvr>
                                        <p:cTn id="107" dur="166" decel="50000">
                                          <p:stCondLst>
                                            <p:cond delay="1338"/>
                                          </p:stCondLst>
                                        </p:cTn>
                                        <p:tgtEl>
                                          <p:spTgt spid="4144"/>
                                        </p:tgtEl>
                                      </p:cBhvr>
                                      <p:to x="100000" y="100000"/>
                                    </p:animScale>
                                    <p:animScale>
                                      <p:cBhvr>
                                        <p:cTn id="108" dur="26">
                                          <p:stCondLst>
                                            <p:cond delay="1642"/>
                                          </p:stCondLst>
                                        </p:cTn>
                                        <p:tgtEl>
                                          <p:spTgt spid="4144"/>
                                        </p:tgtEl>
                                      </p:cBhvr>
                                      <p:to x="100000" y="90000"/>
                                    </p:animScale>
                                    <p:animScale>
                                      <p:cBhvr>
                                        <p:cTn id="109" dur="166" decel="50000">
                                          <p:stCondLst>
                                            <p:cond delay="1668"/>
                                          </p:stCondLst>
                                        </p:cTn>
                                        <p:tgtEl>
                                          <p:spTgt spid="4144"/>
                                        </p:tgtEl>
                                      </p:cBhvr>
                                      <p:to x="100000" y="100000"/>
                                    </p:animScale>
                                    <p:animScale>
                                      <p:cBhvr>
                                        <p:cTn id="110" dur="26">
                                          <p:stCondLst>
                                            <p:cond delay="1808"/>
                                          </p:stCondLst>
                                        </p:cTn>
                                        <p:tgtEl>
                                          <p:spTgt spid="4144"/>
                                        </p:tgtEl>
                                      </p:cBhvr>
                                      <p:to x="100000" y="95000"/>
                                    </p:animScale>
                                    <p:animScale>
                                      <p:cBhvr>
                                        <p:cTn id="111" dur="166" decel="50000">
                                          <p:stCondLst>
                                            <p:cond delay="1834"/>
                                          </p:stCondLst>
                                        </p:cTn>
                                        <p:tgtEl>
                                          <p:spTgt spid="4144"/>
                                        </p:tgtEl>
                                      </p:cBhvr>
                                      <p:to x="100000" y="100000"/>
                                    </p:animScale>
                                  </p:childTnLst>
                                </p:cTn>
                              </p:par>
                            </p:childTnLst>
                          </p:cTn>
                        </p:par>
                      </p:childTnLst>
                    </p:cTn>
                  </p:par>
                  <p:par>
                    <p:cTn id="112" fill="hold">
                      <p:stCondLst>
                        <p:cond delay="indefinite"/>
                      </p:stCondLst>
                      <p:childTnLst>
                        <p:par>
                          <p:cTn id="113" fill="hold">
                            <p:stCondLst>
                              <p:cond delay="0"/>
                            </p:stCondLst>
                            <p:childTnLst>
                              <p:par>
                                <p:cTn id="114" presetID="10" presetClass="entr" presetSubtype="0" fill="hold" nodeType="clickEffect">
                                  <p:stCondLst>
                                    <p:cond delay="0"/>
                                  </p:stCondLst>
                                  <p:childTnLst>
                                    <p:set>
                                      <p:cBhvr>
                                        <p:cTn id="115" dur="1" fill="hold">
                                          <p:stCondLst>
                                            <p:cond delay="0"/>
                                          </p:stCondLst>
                                        </p:cTn>
                                        <p:tgtEl>
                                          <p:spTgt spid="4145"/>
                                        </p:tgtEl>
                                        <p:attrNameLst>
                                          <p:attrName>style.visibility</p:attrName>
                                        </p:attrNameLst>
                                      </p:cBhvr>
                                      <p:to>
                                        <p:strVal val="visible"/>
                                      </p:to>
                                    </p:set>
                                    <p:animEffect transition="in" filter="fade">
                                      <p:cBhvr>
                                        <p:cTn id="116" dur="500"/>
                                        <p:tgtEl>
                                          <p:spTgt spid="4145"/>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4" fill="hold" nodeType="clickEffect">
                                  <p:stCondLst>
                                    <p:cond delay="0"/>
                                  </p:stCondLst>
                                  <p:childTnLst>
                                    <p:set>
                                      <p:cBhvr>
                                        <p:cTn id="120" dur="1" fill="hold">
                                          <p:stCondLst>
                                            <p:cond delay="0"/>
                                          </p:stCondLst>
                                        </p:cTn>
                                        <p:tgtEl>
                                          <p:spTgt spid="4146"/>
                                        </p:tgtEl>
                                        <p:attrNameLst>
                                          <p:attrName>style.visibility</p:attrName>
                                        </p:attrNameLst>
                                      </p:cBhvr>
                                      <p:to>
                                        <p:strVal val="visible"/>
                                      </p:to>
                                    </p:set>
                                    <p:animEffect transition="in" filter="wipe(down)">
                                      <p:cBhvr>
                                        <p:cTn id="121" dur="500"/>
                                        <p:tgtEl>
                                          <p:spTgt spid="4146"/>
                                        </p:tgtEl>
                                      </p:cBhvr>
                                    </p:animEffect>
                                  </p:childTnLst>
                                </p:cTn>
                              </p:par>
                            </p:childTnLst>
                          </p:cTn>
                        </p:par>
                      </p:childTnLst>
                    </p:cTn>
                  </p:par>
                  <p:par>
                    <p:cTn id="122" fill="hold">
                      <p:stCondLst>
                        <p:cond delay="indefinite"/>
                      </p:stCondLst>
                      <p:childTnLst>
                        <p:par>
                          <p:cTn id="123" fill="hold">
                            <p:stCondLst>
                              <p:cond delay="0"/>
                            </p:stCondLst>
                            <p:childTnLst>
                              <p:par>
                                <p:cTn id="124" presetID="3" presetClass="entr" presetSubtype="10" fill="hold" grpId="0" nodeType="clickEffect">
                                  <p:stCondLst>
                                    <p:cond delay="0"/>
                                  </p:stCondLst>
                                  <p:childTnLst>
                                    <p:set>
                                      <p:cBhvr>
                                        <p:cTn id="125" dur="1" fill="hold">
                                          <p:stCondLst>
                                            <p:cond delay="0"/>
                                          </p:stCondLst>
                                        </p:cTn>
                                        <p:tgtEl>
                                          <p:spTgt spid="4147"/>
                                        </p:tgtEl>
                                        <p:attrNameLst>
                                          <p:attrName>style.visibility</p:attrName>
                                        </p:attrNameLst>
                                      </p:cBhvr>
                                      <p:to>
                                        <p:strVal val="visible"/>
                                      </p:to>
                                    </p:set>
                                    <p:animEffect transition="in" filter="blinds(horizontal)">
                                      <p:cBhvr>
                                        <p:cTn id="126" dur="500"/>
                                        <p:tgtEl>
                                          <p:spTgt spid="4147"/>
                                        </p:tgtEl>
                                      </p:cBhvr>
                                    </p:animEffec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nodeType="clickEffect">
                                  <p:stCondLst>
                                    <p:cond delay="0"/>
                                  </p:stCondLst>
                                  <p:childTnLst>
                                    <p:set>
                                      <p:cBhvr>
                                        <p:cTn id="130" dur="1" fill="hold">
                                          <p:stCondLst>
                                            <p:cond delay="0"/>
                                          </p:stCondLst>
                                        </p:cTn>
                                        <p:tgtEl>
                                          <p:spTgt spid="4148"/>
                                        </p:tgtEl>
                                        <p:attrNameLst>
                                          <p:attrName>style.visibility</p:attrName>
                                        </p:attrNameLst>
                                      </p:cBhvr>
                                      <p:to>
                                        <p:strVal val="visible"/>
                                      </p:to>
                                    </p:set>
                                    <p:animEffect transition="in" filter="fade">
                                      <p:cBhvr>
                                        <p:cTn id="131" dur="500"/>
                                        <p:tgtEl>
                                          <p:spTgt spid="4148"/>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nodeType="clickEffect">
                                  <p:stCondLst>
                                    <p:cond delay="0"/>
                                  </p:stCondLst>
                                  <p:childTnLst>
                                    <p:set>
                                      <p:cBhvr>
                                        <p:cTn id="135" dur="1" fill="hold">
                                          <p:stCondLst>
                                            <p:cond delay="0"/>
                                          </p:stCondLst>
                                        </p:cTn>
                                        <p:tgtEl>
                                          <p:spTgt spid="4149"/>
                                        </p:tgtEl>
                                        <p:attrNameLst>
                                          <p:attrName>style.visibility</p:attrName>
                                        </p:attrNameLst>
                                      </p:cBhvr>
                                      <p:to>
                                        <p:strVal val="visible"/>
                                      </p:to>
                                    </p:set>
                                    <p:animEffect transition="in" filter="fade">
                                      <p:cBhvr>
                                        <p:cTn id="136" dur="500"/>
                                        <p:tgtEl>
                                          <p:spTgt spid="4149"/>
                                        </p:tgtEl>
                                      </p:cBhvr>
                                    </p:animEffect>
                                  </p:childTnLst>
                                </p:cTn>
                              </p:par>
                            </p:childTnLst>
                          </p:cTn>
                        </p:par>
                      </p:childTnLst>
                    </p:cTn>
                  </p:par>
                  <p:par>
                    <p:cTn id="137" fill="hold">
                      <p:stCondLst>
                        <p:cond delay="indefinite"/>
                      </p:stCondLst>
                      <p:childTnLst>
                        <p:par>
                          <p:cTn id="138" fill="hold">
                            <p:stCondLst>
                              <p:cond delay="0"/>
                            </p:stCondLst>
                            <p:childTnLst>
                              <p:par>
                                <p:cTn id="139" presetID="26" presetClass="entr" presetSubtype="0" fill="hold" grpId="0" nodeType="clickEffect">
                                  <p:stCondLst>
                                    <p:cond delay="0"/>
                                  </p:stCondLst>
                                  <p:childTnLst>
                                    <p:set>
                                      <p:cBhvr>
                                        <p:cTn id="140" dur="1" fill="hold">
                                          <p:stCondLst>
                                            <p:cond delay="0"/>
                                          </p:stCondLst>
                                        </p:cTn>
                                        <p:tgtEl>
                                          <p:spTgt spid="4150"/>
                                        </p:tgtEl>
                                        <p:attrNameLst>
                                          <p:attrName>style.visibility</p:attrName>
                                        </p:attrNameLst>
                                      </p:cBhvr>
                                      <p:to>
                                        <p:strVal val="visible"/>
                                      </p:to>
                                    </p:set>
                                    <p:animEffect transition="in" filter="wipe(down)">
                                      <p:cBhvr>
                                        <p:cTn id="141" dur="580">
                                          <p:stCondLst>
                                            <p:cond delay="0"/>
                                          </p:stCondLst>
                                        </p:cTn>
                                        <p:tgtEl>
                                          <p:spTgt spid="4150"/>
                                        </p:tgtEl>
                                      </p:cBhvr>
                                    </p:animEffect>
                                    <p:anim calcmode="lin" valueType="num">
                                      <p:cBhvr>
                                        <p:cTn id="142" dur="1822" tmFilter="0,0; 0.14,0.36; 0.43,0.73; 0.71,0.91; 1.0,1.0">
                                          <p:stCondLst>
                                            <p:cond delay="0"/>
                                          </p:stCondLst>
                                        </p:cTn>
                                        <p:tgtEl>
                                          <p:spTgt spid="4150"/>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4150"/>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4150"/>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4150"/>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4150"/>
                                        </p:tgtEl>
                                        <p:attrNameLst>
                                          <p:attrName>ppt_y</p:attrName>
                                        </p:attrNameLst>
                                      </p:cBhvr>
                                      <p:tavLst>
                                        <p:tav tm="0" fmla="#ppt_y-sin(pi*$)/81">
                                          <p:val>
                                            <p:fltVal val="0"/>
                                          </p:val>
                                        </p:tav>
                                        <p:tav tm="100000">
                                          <p:val>
                                            <p:fltVal val="1"/>
                                          </p:val>
                                        </p:tav>
                                      </p:tavLst>
                                    </p:anim>
                                    <p:animScale>
                                      <p:cBhvr>
                                        <p:cTn id="147" dur="26">
                                          <p:stCondLst>
                                            <p:cond delay="650"/>
                                          </p:stCondLst>
                                        </p:cTn>
                                        <p:tgtEl>
                                          <p:spTgt spid="4150"/>
                                        </p:tgtEl>
                                      </p:cBhvr>
                                      <p:to x="100000" y="60000"/>
                                    </p:animScale>
                                    <p:animScale>
                                      <p:cBhvr>
                                        <p:cTn id="148" dur="166" decel="50000">
                                          <p:stCondLst>
                                            <p:cond delay="676"/>
                                          </p:stCondLst>
                                        </p:cTn>
                                        <p:tgtEl>
                                          <p:spTgt spid="4150"/>
                                        </p:tgtEl>
                                      </p:cBhvr>
                                      <p:to x="100000" y="100000"/>
                                    </p:animScale>
                                    <p:animScale>
                                      <p:cBhvr>
                                        <p:cTn id="149" dur="26">
                                          <p:stCondLst>
                                            <p:cond delay="1312"/>
                                          </p:stCondLst>
                                        </p:cTn>
                                        <p:tgtEl>
                                          <p:spTgt spid="4150"/>
                                        </p:tgtEl>
                                      </p:cBhvr>
                                      <p:to x="100000" y="80000"/>
                                    </p:animScale>
                                    <p:animScale>
                                      <p:cBhvr>
                                        <p:cTn id="150" dur="166" decel="50000">
                                          <p:stCondLst>
                                            <p:cond delay="1338"/>
                                          </p:stCondLst>
                                        </p:cTn>
                                        <p:tgtEl>
                                          <p:spTgt spid="4150"/>
                                        </p:tgtEl>
                                      </p:cBhvr>
                                      <p:to x="100000" y="100000"/>
                                    </p:animScale>
                                    <p:animScale>
                                      <p:cBhvr>
                                        <p:cTn id="151" dur="26">
                                          <p:stCondLst>
                                            <p:cond delay="1642"/>
                                          </p:stCondLst>
                                        </p:cTn>
                                        <p:tgtEl>
                                          <p:spTgt spid="4150"/>
                                        </p:tgtEl>
                                      </p:cBhvr>
                                      <p:to x="100000" y="90000"/>
                                    </p:animScale>
                                    <p:animScale>
                                      <p:cBhvr>
                                        <p:cTn id="152" dur="166" decel="50000">
                                          <p:stCondLst>
                                            <p:cond delay="1668"/>
                                          </p:stCondLst>
                                        </p:cTn>
                                        <p:tgtEl>
                                          <p:spTgt spid="4150"/>
                                        </p:tgtEl>
                                      </p:cBhvr>
                                      <p:to x="100000" y="100000"/>
                                    </p:animScale>
                                    <p:animScale>
                                      <p:cBhvr>
                                        <p:cTn id="153" dur="26">
                                          <p:stCondLst>
                                            <p:cond delay="1808"/>
                                          </p:stCondLst>
                                        </p:cTn>
                                        <p:tgtEl>
                                          <p:spTgt spid="4150"/>
                                        </p:tgtEl>
                                      </p:cBhvr>
                                      <p:to x="100000" y="95000"/>
                                    </p:animScale>
                                    <p:animScale>
                                      <p:cBhvr>
                                        <p:cTn id="154" dur="166" decel="50000">
                                          <p:stCondLst>
                                            <p:cond delay="1834"/>
                                          </p:stCondLst>
                                        </p:cTn>
                                        <p:tgtEl>
                                          <p:spTgt spid="4150"/>
                                        </p:tgtEl>
                                      </p:cBhvr>
                                      <p:to x="100000" y="100000"/>
                                    </p:animScale>
                                  </p:childTnLst>
                                </p:cTn>
                              </p:par>
                            </p:childTnLst>
                          </p:cTn>
                        </p:par>
                      </p:childTnLst>
                    </p:cTn>
                  </p:par>
                  <p:par>
                    <p:cTn id="155" fill="hold">
                      <p:stCondLst>
                        <p:cond delay="indefinite"/>
                      </p:stCondLst>
                      <p:childTnLst>
                        <p:par>
                          <p:cTn id="156" fill="hold">
                            <p:stCondLst>
                              <p:cond delay="0"/>
                            </p:stCondLst>
                            <p:childTnLst>
                              <p:par>
                                <p:cTn id="157" presetID="26" presetClass="entr" presetSubtype="0" fill="hold" grpId="0" nodeType="clickEffect">
                                  <p:stCondLst>
                                    <p:cond delay="0"/>
                                  </p:stCondLst>
                                  <p:childTnLst>
                                    <p:set>
                                      <p:cBhvr>
                                        <p:cTn id="158" dur="1" fill="hold">
                                          <p:stCondLst>
                                            <p:cond delay="0"/>
                                          </p:stCondLst>
                                        </p:cTn>
                                        <p:tgtEl>
                                          <p:spTgt spid="4154"/>
                                        </p:tgtEl>
                                        <p:attrNameLst>
                                          <p:attrName>style.visibility</p:attrName>
                                        </p:attrNameLst>
                                      </p:cBhvr>
                                      <p:to>
                                        <p:strVal val="visible"/>
                                      </p:to>
                                    </p:set>
                                    <p:animEffect transition="in" filter="wipe(down)">
                                      <p:cBhvr>
                                        <p:cTn id="159" dur="580">
                                          <p:stCondLst>
                                            <p:cond delay="0"/>
                                          </p:stCondLst>
                                        </p:cTn>
                                        <p:tgtEl>
                                          <p:spTgt spid="4154"/>
                                        </p:tgtEl>
                                      </p:cBhvr>
                                    </p:animEffect>
                                    <p:anim calcmode="lin" valueType="num">
                                      <p:cBhvr>
                                        <p:cTn id="160" dur="1822" tmFilter="0,0; 0.14,0.36; 0.43,0.73; 0.71,0.91; 1.0,1.0">
                                          <p:stCondLst>
                                            <p:cond delay="0"/>
                                          </p:stCondLst>
                                        </p:cTn>
                                        <p:tgtEl>
                                          <p:spTgt spid="4154"/>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4154"/>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4154"/>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4154"/>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4154"/>
                                        </p:tgtEl>
                                        <p:attrNameLst>
                                          <p:attrName>ppt_y</p:attrName>
                                        </p:attrNameLst>
                                      </p:cBhvr>
                                      <p:tavLst>
                                        <p:tav tm="0" fmla="#ppt_y-sin(pi*$)/81">
                                          <p:val>
                                            <p:fltVal val="0"/>
                                          </p:val>
                                        </p:tav>
                                        <p:tav tm="100000">
                                          <p:val>
                                            <p:fltVal val="1"/>
                                          </p:val>
                                        </p:tav>
                                      </p:tavLst>
                                    </p:anim>
                                    <p:animScale>
                                      <p:cBhvr>
                                        <p:cTn id="165" dur="26">
                                          <p:stCondLst>
                                            <p:cond delay="650"/>
                                          </p:stCondLst>
                                        </p:cTn>
                                        <p:tgtEl>
                                          <p:spTgt spid="4154"/>
                                        </p:tgtEl>
                                      </p:cBhvr>
                                      <p:to x="100000" y="60000"/>
                                    </p:animScale>
                                    <p:animScale>
                                      <p:cBhvr>
                                        <p:cTn id="166" dur="166" decel="50000">
                                          <p:stCondLst>
                                            <p:cond delay="676"/>
                                          </p:stCondLst>
                                        </p:cTn>
                                        <p:tgtEl>
                                          <p:spTgt spid="4154"/>
                                        </p:tgtEl>
                                      </p:cBhvr>
                                      <p:to x="100000" y="100000"/>
                                    </p:animScale>
                                    <p:animScale>
                                      <p:cBhvr>
                                        <p:cTn id="167" dur="26">
                                          <p:stCondLst>
                                            <p:cond delay="1312"/>
                                          </p:stCondLst>
                                        </p:cTn>
                                        <p:tgtEl>
                                          <p:spTgt spid="4154"/>
                                        </p:tgtEl>
                                      </p:cBhvr>
                                      <p:to x="100000" y="80000"/>
                                    </p:animScale>
                                    <p:animScale>
                                      <p:cBhvr>
                                        <p:cTn id="168" dur="166" decel="50000">
                                          <p:stCondLst>
                                            <p:cond delay="1338"/>
                                          </p:stCondLst>
                                        </p:cTn>
                                        <p:tgtEl>
                                          <p:spTgt spid="4154"/>
                                        </p:tgtEl>
                                      </p:cBhvr>
                                      <p:to x="100000" y="100000"/>
                                    </p:animScale>
                                    <p:animScale>
                                      <p:cBhvr>
                                        <p:cTn id="169" dur="26">
                                          <p:stCondLst>
                                            <p:cond delay="1642"/>
                                          </p:stCondLst>
                                        </p:cTn>
                                        <p:tgtEl>
                                          <p:spTgt spid="4154"/>
                                        </p:tgtEl>
                                      </p:cBhvr>
                                      <p:to x="100000" y="90000"/>
                                    </p:animScale>
                                    <p:animScale>
                                      <p:cBhvr>
                                        <p:cTn id="170" dur="166" decel="50000">
                                          <p:stCondLst>
                                            <p:cond delay="1668"/>
                                          </p:stCondLst>
                                        </p:cTn>
                                        <p:tgtEl>
                                          <p:spTgt spid="4154"/>
                                        </p:tgtEl>
                                      </p:cBhvr>
                                      <p:to x="100000" y="100000"/>
                                    </p:animScale>
                                    <p:animScale>
                                      <p:cBhvr>
                                        <p:cTn id="171" dur="26">
                                          <p:stCondLst>
                                            <p:cond delay="1808"/>
                                          </p:stCondLst>
                                        </p:cTn>
                                        <p:tgtEl>
                                          <p:spTgt spid="4154"/>
                                        </p:tgtEl>
                                      </p:cBhvr>
                                      <p:to x="100000" y="95000"/>
                                    </p:animScale>
                                    <p:animScale>
                                      <p:cBhvr>
                                        <p:cTn id="172" dur="166" decel="50000">
                                          <p:stCondLst>
                                            <p:cond delay="1834"/>
                                          </p:stCondLst>
                                        </p:cTn>
                                        <p:tgtEl>
                                          <p:spTgt spid="4154"/>
                                        </p:tgtEl>
                                      </p:cBhvr>
                                      <p:to x="100000" y="100000"/>
                                    </p:animScale>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nodeType="clickEffect">
                                  <p:stCondLst>
                                    <p:cond delay="0"/>
                                  </p:stCondLst>
                                  <p:childTnLst>
                                    <p:set>
                                      <p:cBhvr>
                                        <p:cTn id="176" dur="1" fill="hold">
                                          <p:stCondLst>
                                            <p:cond delay="0"/>
                                          </p:stCondLst>
                                        </p:cTn>
                                        <p:tgtEl>
                                          <p:spTgt spid="4151"/>
                                        </p:tgtEl>
                                        <p:attrNameLst>
                                          <p:attrName>style.visibility</p:attrName>
                                        </p:attrNameLst>
                                      </p:cBhvr>
                                      <p:to>
                                        <p:strVal val="visible"/>
                                      </p:to>
                                    </p:set>
                                    <p:animEffect transition="in" filter="fade">
                                      <p:cBhvr>
                                        <p:cTn id="177" dur="500"/>
                                        <p:tgtEl>
                                          <p:spTgt spid="4151"/>
                                        </p:tgtEl>
                                      </p:cBhvr>
                                    </p:animEffect>
                                  </p:childTnLst>
                                </p:cTn>
                              </p:par>
                            </p:childTnLst>
                          </p:cTn>
                        </p:par>
                      </p:childTnLst>
                    </p:cTn>
                  </p:par>
                  <p:par>
                    <p:cTn id="178" fill="hold">
                      <p:stCondLst>
                        <p:cond delay="indefinite"/>
                      </p:stCondLst>
                      <p:childTnLst>
                        <p:par>
                          <p:cTn id="179" fill="hold">
                            <p:stCondLst>
                              <p:cond delay="0"/>
                            </p:stCondLst>
                            <p:childTnLst>
                              <p:par>
                                <p:cTn id="180" presetID="26" presetClass="entr" presetSubtype="0" fill="hold" grpId="0" nodeType="clickEffect">
                                  <p:stCondLst>
                                    <p:cond delay="0"/>
                                  </p:stCondLst>
                                  <p:childTnLst>
                                    <p:set>
                                      <p:cBhvr>
                                        <p:cTn id="181" dur="1" fill="hold">
                                          <p:stCondLst>
                                            <p:cond delay="0"/>
                                          </p:stCondLst>
                                        </p:cTn>
                                        <p:tgtEl>
                                          <p:spTgt spid="4152"/>
                                        </p:tgtEl>
                                        <p:attrNameLst>
                                          <p:attrName>style.visibility</p:attrName>
                                        </p:attrNameLst>
                                      </p:cBhvr>
                                      <p:to>
                                        <p:strVal val="visible"/>
                                      </p:to>
                                    </p:set>
                                    <p:animEffect transition="in" filter="wipe(down)">
                                      <p:cBhvr>
                                        <p:cTn id="182" dur="580">
                                          <p:stCondLst>
                                            <p:cond delay="0"/>
                                          </p:stCondLst>
                                        </p:cTn>
                                        <p:tgtEl>
                                          <p:spTgt spid="4152"/>
                                        </p:tgtEl>
                                      </p:cBhvr>
                                    </p:animEffect>
                                    <p:anim calcmode="lin" valueType="num">
                                      <p:cBhvr>
                                        <p:cTn id="183" dur="1822" tmFilter="0,0; 0.14,0.36; 0.43,0.73; 0.71,0.91; 1.0,1.0">
                                          <p:stCondLst>
                                            <p:cond delay="0"/>
                                          </p:stCondLst>
                                        </p:cTn>
                                        <p:tgtEl>
                                          <p:spTgt spid="4152"/>
                                        </p:tgtEl>
                                        <p:attrNameLst>
                                          <p:attrName>ppt_x</p:attrName>
                                        </p:attrNameLst>
                                      </p:cBhvr>
                                      <p:tavLst>
                                        <p:tav tm="0">
                                          <p:val>
                                            <p:strVal val="#ppt_x-0.25"/>
                                          </p:val>
                                        </p:tav>
                                        <p:tav tm="100000">
                                          <p:val>
                                            <p:strVal val="#ppt_x"/>
                                          </p:val>
                                        </p:tav>
                                      </p:tavLst>
                                    </p:anim>
                                    <p:anim calcmode="lin" valueType="num">
                                      <p:cBhvr>
                                        <p:cTn id="184" dur="664" tmFilter="0.0,0.0; 0.25,0.07; 0.50,0.2; 0.75,0.467; 1.0,1.0">
                                          <p:stCondLst>
                                            <p:cond delay="0"/>
                                          </p:stCondLst>
                                        </p:cTn>
                                        <p:tgtEl>
                                          <p:spTgt spid="4152"/>
                                        </p:tgtEl>
                                        <p:attrNameLst>
                                          <p:attrName>ppt_y</p:attrName>
                                        </p:attrNameLst>
                                      </p:cBhvr>
                                      <p:tavLst>
                                        <p:tav tm="0" fmla="#ppt_y-sin(pi*$)/3">
                                          <p:val>
                                            <p:fltVal val="0.5"/>
                                          </p:val>
                                        </p:tav>
                                        <p:tav tm="100000">
                                          <p:val>
                                            <p:fltVal val="1"/>
                                          </p:val>
                                        </p:tav>
                                      </p:tavLst>
                                    </p:anim>
                                    <p:anim calcmode="lin" valueType="num">
                                      <p:cBhvr>
                                        <p:cTn id="185" dur="664" tmFilter="0, 0; 0.125,0.2665; 0.25,0.4; 0.375,0.465; 0.5,0.5;  0.625,0.535; 0.75,0.6; 0.875,0.7335; 1,1">
                                          <p:stCondLst>
                                            <p:cond delay="664"/>
                                          </p:stCondLst>
                                        </p:cTn>
                                        <p:tgtEl>
                                          <p:spTgt spid="4152"/>
                                        </p:tgtEl>
                                        <p:attrNameLst>
                                          <p:attrName>ppt_y</p:attrName>
                                        </p:attrNameLst>
                                      </p:cBhvr>
                                      <p:tavLst>
                                        <p:tav tm="0" fmla="#ppt_y-sin(pi*$)/9">
                                          <p:val>
                                            <p:fltVal val="0"/>
                                          </p:val>
                                        </p:tav>
                                        <p:tav tm="100000">
                                          <p:val>
                                            <p:fltVal val="1"/>
                                          </p:val>
                                        </p:tav>
                                      </p:tavLst>
                                    </p:anim>
                                    <p:anim calcmode="lin" valueType="num">
                                      <p:cBhvr>
                                        <p:cTn id="186" dur="332" tmFilter="0, 0; 0.125,0.2665; 0.25,0.4; 0.375,0.465; 0.5,0.5;  0.625,0.535; 0.75,0.6; 0.875,0.7335; 1,1">
                                          <p:stCondLst>
                                            <p:cond delay="1324"/>
                                          </p:stCondLst>
                                        </p:cTn>
                                        <p:tgtEl>
                                          <p:spTgt spid="4152"/>
                                        </p:tgtEl>
                                        <p:attrNameLst>
                                          <p:attrName>ppt_y</p:attrName>
                                        </p:attrNameLst>
                                      </p:cBhvr>
                                      <p:tavLst>
                                        <p:tav tm="0" fmla="#ppt_y-sin(pi*$)/27">
                                          <p:val>
                                            <p:fltVal val="0"/>
                                          </p:val>
                                        </p:tav>
                                        <p:tav tm="100000">
                                          <p:val>
                                            <p:fltVal val="1"/>
                                          </p:val>
                                        </p:tav>
                                      </p:tavLst>
                                    </p:anim>
                                    <p:anim calcmode="lin" valueType="num">
                                      <p:cBhvr>
                                        <p:cTn id="187" dur="164" tmFilter="0, 0; 0.125,0.2665; 0.25,0.4; 0.375,0.465; 0.5,0.5;  0.625,0.535; 0.75,0.6; 0.875,0.7335; 1,1">
                                          <p:stCondLst>
                                            <p:cond delay="1656"/>
                                          </p:stCondLst>
                                        </p:cTn>
                                        <p:tgtEl>
                                          <p:spTgt spid="4152"/>
                                        </p:tgtEl>
                                        <p:attrNameLst>
                                          <p:attrName>ppt_y</p:attrName>
                                        </p:attrNameLst>
                                      </p:cBhvr>
                                      <p:tavLst>
                                        <p:tav tm="0" fmla="#ppt_y-sin(pi*$)/81">
                                          <p:val>
                                            <p:fltVal val="0"/>
                                          </p:val>
                                        </p:tav>
                                        <p:tav tm="100000">
                                          <p:val>
                                            <p:fltVal val="1"/>
                                          </p:val>
                                        </p:tav>
                                      </p:tavLst>
                                    </p:anim>
                                    <p:animScale>
                                      <p:cBhvr>
                                        <p:cTn id="188" dur="26">
                                          <p:stCondLst>
                                            <p:cond delay="650"/>
                                          </p:stCondLst>
                                        </p:cTn>
                                        <p:tgtEl>
                                          <p:spTgt spid="4152"/>
                                        </p:tgtEl>
                                      </p:cBhvr>
                                      <p:to x="100000" y="60000"/>
                                    </p:animScale>
                                    <p:animScale>
                                      <p:cBhvr>
                                        <p:cTn id="189" dur="166" decel="50000">
                                          <p:stCondLst>
                                            <p:cond delay="676"/>
                                          </p:stCondLst>
                                        </p:cTn>
                                        <p:tgtEl>
                                          <p:spTgt spid="4152"/>
                                        </p:tgtEl>
                                      </p:cBhvr>
                                      <p:to x="100000" y="100000"/>
                                    </p:animScale>
                                    <p:animScale>
                                      <p:cBhvr>
                                        <p:cTn id="190" dur="26">
                                          <p:stCondLst>
                                            <p:cond delay="1312"/>
                                          </p:stCondLst>
                                        </p:cTn>
                                        <p:tgtEl>
                                          <p:spTgt spid="4152"/>
                                        </p:tgtEl>
                                      </p:cBhvr>
                                      <p:to x="100000" y="80000"/>
                                    </p:animScale>
                                    <p:animScale>
                                      <p:cBhvr>
                                        <p:cTn id="191" dur="166" decel="50000">
                                          <p:stCondLst>
                                            <p:cond delay="1338"/>
                                          </p:stCondLst>
                                        </p:cTn>
                                        <p:tgtEl>
                                          <p:spTgt spid="4152"/>
                                        </p:tgtEl>
                                      </p:cBhvr>
                                      <p:to x="100000" y="100000"/>
                                    </p:animScale>
                                    <p:animScale>
                                      <p:cBhvr>
                                        <p:cTn id="192" dur="26">
                                          <p:stCondLst>
                                            <p:cond delay="1642"/>
                                          </p:stCondLst>
                                        </p:cTn>
                                        <p:tgtEl>
                                          <p:spTgt spid="4152"/>
                                        </p:tgtEl>
                                      </p:cBhvr>
                                      <p:to x="100000" y="90000"/>
                                    </p:animScale>
                                    <p:animScale>
                                      <p:cBhvr>
                                        <p:cTn id="193" dur="166" decel="50000">
                                          <p:stCondLst>
                                            <p:cond delay="1668"/>
                                          </p:stCondLst>
                                        </p:cTn>
                                        <p:tgtEl>
                                          <p:spTgt spid="4152"/>
                                        </p:tgtEl>
                                      </p:cBhvr>
                                      <p:to x="100000" y="100000"/>
                                    </p:animScale>
                                    <p:animScale>
                                      <p:cBhvr>
                                        <p:cTn id="194" dur="26">
                                          <p:stCondLst>
                                            <p:cond delay="1808"/>
                                          </p:stCondLst>
                                        </p:cTn>
                                        <p:tgtEl>
                                          <p:spTgt spid="4152"/>
                                        </p:tgtEl>
                                      </p:cBhvr>
                                      <p:to x="100000" y="95000"/>
                                    </p:animScale>
                                    <p:animScale>
                                      <p:cBhvr>
                                        <p:cTn id="195" dur="166" decel="50000">
                                          <p:stCondLst>
                                            <p:cond delay="1834"/>
                                          </p:stCondLst>
                                        </p:cTn>
                                        <p:tgtEl>
                                          <p:spTgt spid="4152"/>
                                        </p:tgtEl>
                                      </p:cBhvr>
                                      <p:to x="100000" y="100000"/>
                                    </p:animScale>
                                  </p:childTnLst>
                                </p:cTn>
                              </p:par>
                            </p:childTnLst>
                          </p:cTn>
                        </p:par>
                      </p:childTnLst>
                    </p:cTn>
                  </p:par>
                  <p:par>
                    <p:cTn id="196" fill="hold">
                      <p:stCondLst>
                        <p:cond delay="indefinite"/>
                      </p:stCondLst>
                      <p:childTnLst>
                        <p:par>
                          <p:cTn id="197" fill="hold">
                            <p:stCondLst>
                              <p:cond delay="0"/>
                            </p:stCondLst>
                            <p:childTnLst>
                              <p:par>
                                <p:cTn id="198" presetID="10" presetClass="entr" presetSubtype="0" fill="hold" nodeType="clickEffect">
                                  <p:stCondLst>
                                    <p:cond delay="0"/>
                                  </p:stCondLst>
                                  <p:childTnLst>
                                    <p:set>
                                      <p:cBhvr>
                                        <p:cTn id="199" dur="1" fill="hold">
                                          <p:stCondLst>
                                            <p:cond delay="0"/>
                                          </p:stCondLst>
                                        </p:cTn>
                                        <p:tgtEl>
                                          <p:spTgt spid="4153"/>
                                        </p:tgtEl>
                                        <p:attrNameLst>
                                          <p:attrName>style.visibility</p:attrName>
                                        </p:attrNameLst>
                                      </p:cBhvr>
                                      <p:to>
                                        <p:strVal val="visible"/>
                                      </p:to>
                                    </p:set>
                                    <p:animEffect transition="in" filter="fade">
                                      <p:cBhvr>
                                        <p:cTn id="200" dur="500"/>
                                        <p:tgtEl>
                                          <p:spTgt spid="4153"/>
                                        </p:tgtEl>
                                      </p:cBhvr>
                                    </p:animEffect>
                                  </p:childTnLst>
                                </p:cTn>
                              </p:par>
                            </p:childTnLst>
                          </p:cTn>
                        </p:par>
                      </p:childTnLst>
                    </p:cTn>
                  </p:par>
                  <p:par>
                    <p:cTn id="201" fill="hold">
                      <p:stCondLst>
                        <p:cond delay="indefinite"/>
                      </p:stCondLst>
                      <p:childTnLst>
                        <p:par>
                          <p:cTn id="202" fill="hold">
                            <p:stCondLst>
                              <p:cond delay="0"/>
                            </p:stCondLst>
                            <p:childTnLst>
                              <p:par>
                                <p:cTn id="203" presetID="22" presetClass="entr" presetSubtype="4" fill="hold" nodeType="clickEffect">
                                  <p:stCondLst>
                                    <p:cond delay="0"/>
                                  </p:stCondLst>
                                  <p:childTnLst>
                                    <p:set>
                                      <p:cBhvr>
                                        <p:cTn id="204" dur="1" fill="hold">
                                          <p:stCondLst>
                                            <p:cond delay="0"/>
                                          </p:stCondLst>
                                        </p:cTn>
                                        <p:tgtEl>
                                          <p:spTgt spid="4155"/>
                                        </p:tgtEl>
                                        <p:attrNameLst>
                                          <p:attrName>style.visibility</p:attrName>
                                        </p:attrNameLst>
                                      </p:cBhvr>
                                      <p:to>
                                        <p:strVal val="visible"/>
                                      </p:to>
                                    </p:set>
                                    <p:animEffect transition="in" filter="wipe(down)">
                                      <p:cBhvr>
                                        <p:cTn id="205" dur="500"/>
                                        <p:tgtEl>
                                          <p:spTgt spid="4155"/>
                                        </p:tgtEl>
                                      </p:cBhvr>
                                    </p:animEffect>
                                  </p:childTnLst>
                                </p:cTn>
                              </p:par>
                            </p:childTnLst>
                          </p:cTn>
                        </p:par>
                      </p:childTnLst>
                    </p:cTn>
                  </p:par>
                  <p:par>
                    <p:cTn id="206" fill="hold">
                      <p:stCondLst>
                        <p:cond delay="indefinite"/>
                      </p:stCondLst>
                      <p:childTnLst>
                        <p:par>
                          <p:cTn id="207" fill="hold">
                            <p:stCondLst>
                              <p:cond delay="0"/>
                            </p:stCondLst>
                            <p:childTnLst>
                              <p:par>
                                <p:cTn id="208" presetID="22" presetClass="entr" presetSubtype="4" fill="hold" nodeType="clickEffect">
                                  <p:stCondLst>
                                    <p:cond delay="0"/>
                                  </p:stCondLst>
                                  <p:childTnLst>
                                    <p:set>
                                      <p:cBhvr>
                                        <p:cTn id="209" dur="1" fill="hold">
                                          <p:stCondLst>
                                            <p:cond delay="0"/>
                                          </p:stCondLst>
                                        </p:cTn>
                                        <p:tgtEl>
                                          <p:spTgt spid="4163"/>
                                        </p:tgtEl>
                                        <p:attrNameLst>
                                          <p:attrName>style.visibility</p:attrName>
                                        </p:attrNameLst>
                                      </p:cBhvr>
                                      <p:to>
                                        <p:strVal val="visible"/>
                                      </p:to>
                                    </p:set>
                                    <p:animEffect transition="in" filter="wipe(down)">
                                      <p:cBhvr>
                                        <p:cTn id="210" dur="500"/>
                                        <p:tgtEl>
                                          <p:spTgt spid="4163"/>
                                        </p:tgtEl>
                                      </p:cBhvr>
                                    </p:animEffect>
                                  </p:childTnLst>
                                </p:cTn>
                              </p:par>
                            </p:childTnLst>
                          </p:cTn>
                        </p:par>
                      </p:childTnLst>
                    </p:cTn>
                  </p:par>
                  <p:par>
                    <p:cTn id="211" fill="hold">
                      <p:stCondLst>
                        <p:cond delay="indefinite"/>
                      </p:stCondLst>
                      <p:childTnLst>
                        <p:par>
                          <p:cTn id="212" fill="hold">
                            <p:stCondLst>
                              <p:cond delay="0"/>
                            </p:stCondLst>
                            <p:childTnLst>
                              <p:par>
                                <p:cTn id="213" presetID="3" presetClass="entr" presetSubtype="10" fill="hold" grpId="0" nodeType="clickEffect">
                                  <p:stCondLst>
                                    <p:cond delay="0"/>
                                  </p:stCondLst>
                                  <p:childTnLst>
                                    <p:set>
                                      <p:cBhvr>
                                        <p:cTn id="214" dur="1" fill="hold">
                                          <p:stCondLst>
                                            <p:cond delay="0"/>
                                          </p:stCondLst>
                                        </p:cTn>
                                        <p:tgtEl>
                                          <p:spTgt spid="4166"/>
                                        </p:tgtEl>
                                        <p:attrNameLst>
                                          <p:attrName>style.visibility</p:attrName>
                                        </p:attrNameLst>
                                      </p:cBhvr>
                                      <p:to>
                                        <p:strVal val="visible"/>
                                      </p:to>
                                    </p:set>
                                    <p:animEffect transition="in" filter="blinds(horizontal)">
                                      <p:cBhvr>
                                        <p:cTn id="215" dur="500"/>
                                        <p:tgtEl>
                                          <p:spTgt spid="4166"/>
                                        </p:tgtEl>
                                      </p:cBhvr>
                                    </p:animEffect>
                                  </p:childTnLst>
                                </p:cTn>
                              </p:par>
                            </p:childTnLst>
                          </p:cTn>
                        </p:par>
                      </p:childTnLst>
                    </p:cTn>
                  </p:par>
                  <p:par>
                    <p:cTn id="216" fill="hold">
                      <p:stCondLst>
                        <p:cond delay="indefinite"/>
                      </p:stCondLst>
                      <p:childTnLst>
                        <p:par>
                          <p:cTn id="217" fill="hold">
                            <p:stCondLst>
                              <p:cond delay="0"/>
                            </p:stCondLst>
                            <p:childTnLst>
                              <p:par>
                                <p:cTn id="218" presetID="10" presetClass="entr" presetSubtype="0" fill="hold" nodeType="clickEffect">
                                  <p:stCondLst>
                                    <p:cond delay="0"/>
                                  </p:stCondLst>
                                  <p:childTnLst>
                                    <p:set>
                                      <p:cBhvr>
                                        <p:cTn id="219" dur="1" fill="hold">
                                          <p:stCondLst>
                                            <p:cond delay="0"/>
                                          </p:stCondLst>
                                        </p:cTn>
                                        <p:tgtEl>
                                          <p:spTgt spid="4167"/>
                                        </p:tgtEl>
                                        <p:attrNameLst>
                                          <p:attrName>style.visibility</p:attrName>
                                        </p:attrNameLst>
                                      </p:cBhvr>
                                      <p:to>
                                        <p:strVal val="visible"/>
                                      </p:to>
                                    </p:set>
                                    <p:animEffect transition="in" filter="fade">
                                      <p:cBhvr>
                                        <p:cTn id="220" dur="500"/>
                                        <p:tgtEl>
                                          <p:spTgt spid="4167"/>
                                        </p:tgtEl>
                                      </p:cBhvr>
                                    </p:animEffect>
                                  </p:childTnLst>
                                </p:cTn>
                              </p:par>
                            </p:childTnLst>
                          </p:cTn>
                        </p:par>
                      </p:childTnLst>
                    </p:cTn>
                  </p:par>
                  <p:par>
                    <p:cTn id="221" fill="hold">
                      <p:stCondLst>
                        <p:cond delay="indefinite"/>
                      </p:stCondLst>
                      <p:childTnLst>
                        <p:par>
                          <p:cTn id="222" fill="hold">
                            <p:stCondLst>
                              <p:cond delay="0"/>
                            </p:stCondLst>
                            <p:childTnLst>
                              <p:par>
                                <p:cTn id="223" presetID="10" presetClass="exit" presetSubtype="0" fill="hold" nodeType="clickEffect">
                                  <p:stCondLst>
                                    <p:cond delay="0"/>
                                  </p:stCondLst>
                                  <p:childTnLst>
                                    <p:animEffect transition="out" filter="fade">
                                      <p:cBhvr>
                                        <p:cTn id="224" dur="500"/>
                                        <p:tgtEl>
                                          <p:spTgt spid="4163"/>
                                        </p:tgtEl>
                                      </p:cBhvr>
                                    </p:animEffect>
                                    <p:set>
                                      <p:cBhvr>
                                        <p:cTn id="225" dur="1" fill="hold">
                                          <p:stCondLst>
                                            <p:cond delay="499"/>
                                          </p:stCondLst>
                                        </p:cTn>
                                        <p:tgtEl>
                                          <p:spTgt spid="416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9" grpId="0" animBg="1"/>
      <p:bldP spid="4141" grpId="0" animBg="1"/>
      <p:bldP spid="4144" grpId="0" animBg="1"/>
      <p:bldP spid="4147" grpId="0" animBg="1"/>
      <p:bldP spid="4150" grpId="0" animBg="1"/>
      <p:bldP spid="4152" grpId="0" animBg="1"/>
      <p:bldP spid="4154" grpId="0" animBg="1"/>
      <p:bldP spid="41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Text Box 192"/>
          <p:cNvSpPr txBox="1">
            <a:spLocks noChangeArrowheads="1"/>
          </p:cNvSpPr>
          <p:nvPr/>
        </p:nvSpPr>
        <p:spPr bwMode="auto">
          <a:xfrm>
            <a:off x="5905042" y="5080130"/>
            <a:ext cx="5728770" cy="115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300" dirty="0">
                <a:solidFill>
                  <a:srgbClr val="FF0000"/>
                </a:solidFill>
                <a:latin typeface="+mj-lt"/>
              </a:rPr>
              <a:t>If we are finding the inverse of the LEFT side of the parabola, the inverse will be the BOTTOM side </a:t>
            </a:r>
          </a:p>
        </p:txBody>
      </p:sp>
      <p:pic>
        <p:nvPicPr>
          <p:cNvPr id="20483" name="Picture 3"/>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contrast="-16000"/>
                    </a14:imgEffect>
                  </a14:imgLayer>
                </a14:imgProps>
              </a:ext>
              <a:ext uri="{28A0092B-C50C-407E-A947-70E740481C1C}">
                <a14:useLocalDpi xmlns:a14="http://schemas.microsoft.com/office/drawing/2010/main" val="0"/>
              </a:ext>
            </a:extLst>
          </a:blip>
          <a:srcRect/>
          <a:stretch>
            <a:fillRect/>
          </a:stretch>
        </p:blipFill>
        <p:spPr bwMode="auto">
          <a:xfrm>
            <a:off x="1241600" y="2779002"/>
            <a:ext cx="4591050" cy="395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0" name="Rectangle 5"/>
          <p:cNvSpPr>
            <a:spLocks noGrp="1" noChangeArrowheads="1"/>
          </p:cNvSpPr>
          <p:nvPr>
            <p:ph type="title"/>
          </p:nvPr>
        </p:nvSpPr>
        <p:spPr>
          <a:xfrm>
            <a:off x="363556" y="-11996"/>
            <a:ext cx="10994834" cy="623996"/>
          </a:xfrm>
        </p:spPr>
        <p:txBody>
          <a:bodyPr>
            <a:normAutofit fontScale="90000"/>
          </a:bodyPr>
          <a:lstStyle/>
          <a:p>
            <a:pPr eaLnBrk="1" hangingPunct="1"/>
            <a:r>
              <a:rPr lang="en-CA" dirty="0"/>
              <a:t>The Inverse of Quadratic Functions and ROOTS Functions</a:t>
            </a:r>
          </a:p>
        </p:txBody>
      </p:sp>
      <p:sp>
        <p:nvSpPr>
          <p:cNvPr id="22534" name="Rectangle 6"/>
          <p:cNvSpPr>
            <a:spLocks noGrp="1" noChangeArrowheads="1"/>
          </p:cNvSpPr>
          <p:nvPr>
            <p:ph type="body" idx="1"/>
          </p:nvPr>
        </p:nvSpPr>
        <p:spPr>
          <a:xfrm>
            <a:off x="308471" y="725205"/>
            <a:ext cx="11237205" cy="2139279"/>
          </a:xfrm>
        </p:spPr>
        <p:txBody>
          <a:bodyPr/>
          <a:lstStyle/>
          <a:p>
            <a:pPr eaLnBrk="1" hangingPunct="1">
              <a:lnSpc>
                <a:spcPct val="90000"/>
              </a:lnSpc>
            </a:pPr>
            <a:r>
              <a:rPr lang="en-CA" dirty="0"/>
              <a:t>The inverse of a QF is not a function because it does not pass the vertical line test</a:t>
            </a:r>
          </a:p>
          <a:p>
            <a:pPr eaLnBrk="1" hangingPunct="1">
              <a:lnSpc>
                <a:spcPct val="90000"/>
              </a:lnSpc>
            </a:pPr>
            <a:r>
              <a:rPr lang="en-CA" dirty="0"/>
              <a:t>So we must split the QF to two separate  domains with the axis of symmetry.  When the QF is broken into 2 parts, the inverse of each part will be a function</a:t>
            </a:r>
          </a:p>
          <a:p>
            <a:pPr lvl="1" eaLnBrk="1" hangingPunct="1">
              <a:lnSpc>
                <a:spcPct val="90000"/>
              </a:lnSpc>
              <a:buFont typeface="Wingdings" pitchFamily="2" charset="2"/>
              <a:buNone/>
            </a:pPr>
            <a:endParaRPr lang="en-CA" dirty="0"/>
          </a:p>
        </p:txBody>
      </p:sp>
      <p:sp>
        <p:nvSpPr>
          <p:cNvPr id="167" name="Freeform 171"/>
          <p:cNvSpPr>
            <a:spLocks/>
          </p:cNvSpPr>
          <p:nvPr/>
        </p:nvSpPr>
        <p:spPr bwMode="auto">
          <a:xfrm>
            <a:off x="3525481" y="4839374"/>
            <a:ext cx="2154781" cy="646296"/>
          </a:xfrm>
          <a:custGeom>
            <a:avLst/>
            <a:gdLst>
              <a:gd name="T0" fmla="*/ 35264 w 637"/>
              <a:gd name="T1" fmla="*/ 720302 h 90"/>
              <a:gd name="T2" fmla="*/ 77581 w 637"/>
              <a:gd name="T3" fmla="*/ 676381 h 90"/>
              <a:gd name="T4" fmla="*/ 119897 w 637"/>
              <a:gd name="T5" fmla="*/ 632460 h 90"/>
              <a:gd name="T6" fmla="*/ 162214 w 637"/>
              <a:gd name="T7" fmla="*/ 606108 h 90"/>
              <a:gd name="T8" fmla="*/ 204531 w 637"/>
              <a:gd name="T9" fmla="*/ 579755 h 90"/>
              <a:gd name="T10" fmla="*/ 246847 w 637"/>
              <a:gd name="T11" fmla="*/ 553402 h 90"/>
              <a:gd name="T12" fmla="*/ 289164 w 637"/>
              <a:gd name="T13" fmla="*/ 535834 h 90"/>
              <a:gd name="T14" fmla="*/ 331481 w 637"/>
              <a:gd name="T15" fmla="*/ 509482 h 90"/>
              <a:gd name="T16" fmla="*/ 373798 w 637"/>
              <a:gd name="T17" fmla="*/ 491913 h 90"/>
              <a:gd name="T18" fmla="*/ 416114 w 637"/>
              <a:gd name="T19" fmla="*/ 474345 h 90"/>
              <a:gd name="T20" fmla="*/ 458431 w 637"/>
              <a:gd name="T21" fmla="*/ 456777 h 90"/>
              <a:gd name="T22" fmla="*/ 500748 w 637"/>
              <a:gd name="T23" fmla="*/ 439208 h 90"/>
              <a:gd name="T24" fmla="*/ 543064 w 637"/>
              <a:gd name="T25" fmla="*/ 421640 h 90"/>
              <a:gd name="T26" fmla="*/ 585381 w 637"/>
              <a:gd name="T27" fmla="*/ 404072 h 90"/>
              <a:gd name="T28" fmla="*/ 627698 w 637"/>
              <a:gd name="T29" fmla="*/ 395288 h 90"/>
              <a:gd name="T30" fmla="*/ 670015 w 637"/>
              <a:gd name="T31" fmla="*/ 377719 h 90"/>
              <a:gd name="T32" fmla="*/ 712331 w 637"/>
              <a:gd name="T33" fmla="*/ 360151 h 90"/>
              <a:gd name="T34" fmla="*/ 754648 w 637"/>
              <a:gd name="T35" fmla="*/ 351367 h 90"/>
              <a:gd name="T36" fmla="*/ 796965 w 637"/>
              <a:gd name="T37" fmla="*/ 333798 h 90"/>
              <a:gd name="T38" fmla="*/ 839281 w 637"/>
              <a:gd name="T39" fmla="*/ 325014 h 90"/>
              <a:gd name="T40" fmla="*/ 881598 w 637"/>
              <a:gd name="T41" fmla="*/ 307446 h 90"/>
              <a:gd name="T42" fmla="*/ 923915 w 637"/>
              <a:gd name="T43" fmla="*/ 298662 h 90"/>
              <a:gd name="T44" fmla="*/ 966232 w 637"/>
              <a:gd name="T45" fmla="*/ 289878 h 90"/>
              <a:gd name="T46" fmla="*/ 1008548 w 637"/>
              <a:gd name="T47" fmla="*/ 272309 h 90"/>
              <a:gd name="T48" fmla="*/ 1050865 w 637"/>
              <a:gd name="T49" fmla="*/ 263525 h 90"/>
              <a:gd name="T50" fmla="*/ 1093182 w 637"/>
              <a:gd name="T51" fmla="*/ 254741 h 90"/>
              <a:gd name="T52" fmla="*/ 1135498 w 637"/>
              <a:gd name="T53" fmla="*/ 237172 h 90"/>
              <a:gd name="T54" fmla="*/ 1177815 w 637"/>
              <a:gd name="T55" fmla="*/ 228388 h 90"/>
              <a:gd name="T56" fmla="*/ 1220132 w 637"/>
              <a:gd name="T57" fmla="*/ 219604 h 90"/>
              <a:gd name="T58" fmla="*/ 1262448 w 637"/>
              <a:gd name="T59" fmla="*/ 210820 h 90"/>
              <a:gd name="T60" fmla="*/ 1304765 w 637"/>
              <a:gd name="T61" fmla="*/ 202036 h 90"/>
              <a:gd name="T62" fmla="*/ 1347082 w 637"/>
              <a:gd name="T63" fmla="*/ 184468 h 90"/>
              <a:gd name="T64" fmla="*/ 1389399 w 637"/>
              <a:gd name="T65" fmla="*/ 175683 h 90"/>
              <a:gd name="T66" fmla="*/ 1431715 w 637"/>
              <a:gd name="T67" fmla="*/ 166899 h 90"/>
              <a:gd name="T68" fmla="*/ 1474032 w 637"/>
              <a:gd name="T69" fmla="*/ 158115 h 90"/>
              <a:gd name="T70" fmla="*/ 1516349 w 637"/>
              <a:gd name="T71" fmla="*/ 149331 h 90"/>
              <a:gd name="T72" fmla="*/ 1558665 w 637"/>
              <a:gd name="T73" fmla="*/ 140547 h 90"/>
              <a:gd name="T74" fmla="*/ 1600982 w 637"/>
              <a:gd name="T75" fmla="*/ 131762 h 90"/>
              <a:gd name="T76" fmla="*/ 1643299 w 637"/>
              <a:gd name="T77" fmla="*/ 122978 h 90"/>
              <a:gd name="T78" fmla="*/ 1685615 w 637"/>
              <a:gd name="T79" fmla="*/ 114194 h 90"/>
              <a:gd name="T80" fmla="*/ 1727932 w 637"/>
              <a:gd name="T81" fmla="*/ 105410 h 90"/>
              <a:gd name="T82" fmla="*/ 1770249 w 637"/>
              <a:gd name="T83" fmla="*/ 96626 h 90"/>
              <a:gd name="T84" fmla="*/ 1812566 w 637"/>
              <a:gd name="T85" fmla="*/ 87842 h 90"/>
              <a:gd name="T86" fmla="*/ 1854883 w 637"/>
              <a:gd name="T87" fmla="*/ 79058 h 90"/>
              <a:gd name="T88" fmla="*/ 1897199 w 637"/>
              <a:gd name="T89" fmla="*/ 70273 h 90"/>
              <a:gd name="T90" fmla="*/ 1939516 w 637"/>
              <a:gd name="T91" fmla="*/ 61489 h 90"/>
              <a:gd name="T92" fmla="*/ 1981833 w 637"/>
              <a:gd name="T93" fmla="*/ 52705 h 90"/>
              <a:gd name="T94" fmla="*/ 2024149 w 637"/>
              <a:gd name="T95" fmla="*/ 43921 h 90"/>
              <a:gd name="T96" fmla="*/ 2066466 w 637"/>
              <a:gd name="T97" fmla="*/ 35137 h 90"/>
              <a:gd name="T98" fmla="*/ 2108783 w 637"/>
              <a:gd name="T99" fmla="*/ 26352 h 90"/>
              <a:gd name="T100" fmla="*/ 2151099 w 637"/>
              <a:gd name="T101" fmla="*/ 17568 h 90"/>
              <a:gd name="T102" fmla="*/ 2193416 w 637"/>
              <a:gd name="T103" fmla="*/ 8784 h 90"/>
              <a:gd name="T104" fmla="*/ 2235733 w 637"/>
              <a:gd name="T105" fmla="*/ 0 h 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37"/>
              <a:gd name="T160" fmla="*/ 0 h 90"/>
              <a:gd name="T161" fmla="*/ 637 w 637"/>
              <a:gd name="T162" fmla="*/ 90 h 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37" h="90">
                <a:moveTo>
                  <a:pt x="0" y="90"/>
                </a:moveTo>
                <a:lnTo>
                  <a:pt x="2" y="87"/>
                </a:lnTo>
                <a:lnTo>
                  <a:pt x="4" y="86"/>
                </a:lnTo>
                <a:lnTo>
                  <a:pt x="6" y="84"/>
                </a:lnTo>
                <a:lnTo>
                  <a:pt x="8" y="83"/>
                </a:lnTo>
                <a:lnTo>
                  <a:pt x="10" y="82"/>
                </a:lnTo>
                <a:lnTo>
                  <a:pt x="12" y="81"/>
                </a:lnTo>
                <a:lnTo>
                  <a:pt x="14" y="80"/>
                </a:lnTo>
                <a:lnTo>
                  <a:pt x="16" y="79"/>
                </a:lnTo>
                <a:lnTo>
                  <a:pt x="18" y="78"/>
                </a:lnTo>
                <a:lnTo>
                  <a:pt x="20" y="77"/>
                </a:lnTo>
                <a:lnTo>
                  <a:pt x="22" y="77"/>
                </a:lnTo>
                <a:lnTo>
                  <a:pt x="24" y="76"/>
                </a:lnTo>
                <a:lnTo>
                  <a:pt x="26" y="75"/>
                </a:lnTo>
                <a:lnTo>
                  <a:pt x="28" y="74"/>
                </a:lnTo>
                <a:lnTo>
                  <a:pt x="30" y="74"/>
                </a:lnTo>
                <a:lnTo>
                  <a:pt x="32" y="73"/>
                </a:lnTo>
                <a:lnTo>
                  <a:pt x="34" y="72"/>
                </a:lnTo>
                <a:lnTo>
                  <a:pt x="36" y="72"/>
                </a:lnTo>
                <a:lnTo>
                  <a:pt x="38" y="71"/>
                </a:lnTo>
                <a:lnTo>
                  <a:pt x="40" y="71"/>
                </a:lnTo>
                <a:lnTo>
                  <a:pt x="42" y="70"/>
                </a:lnTo>
                <a:lnTo>
                  <a:pt x="44" y="70"/>
                </a:lnTo>
                <a:lnTo>
                  <a:pt x="46" y="69"/>
                </a:lnTo>
                <a:lnTo>
                  <a:pt x="48" y="68"/>
                </a:lnTo>
                <a:lnTo>
                  <a:pt x="50" y="68"/>
                </a:lnTo>
                <a:lnTo>
                  <a:pt x="52" y="67"/>
                </a:lnTo>
                <a:lnTo>
                  <a:pt x="54" y="67"/>
                </a:lnTo>
                <a:lnTo>
                  <a:pt x="56" y="66"/>
                </a:lnTo>
                <a:lnTo>
                  <a:pt x="58" y="66"/>
                </a:lnTo>
                <a:lnTo>
                  <a:pt x="60" y="65"/>
                </a:lnTo>
                <a:lnTo>
                  <a:pt x="62" y="65"/>
                </a:lnTo>
                <a:lnTo>
                  <a:pt x="64" y="64"/>
                </a:lnTo>
                <a:lnTo>
                  <a:pt x="66" y="64"/>
                </a:lnTo>
                <a:lnTo>
                  <a:pt x="68" y="64"/>
                </a:lnTo>
                <a:lnTo>
                  <a:pt x="70" y="63"/>
                </a:lnTo>
                <a:lnTo>
                  <a:pt x="72" y="63"/>
                </a:lnTo>
                <a:lnTo>
                  <a:pt x="74" y="62"/>
                </a:lnTo>
                <a:lnTo>
                  <a:pt x="76" y="62"/>
                </a:lnTo>
                <a:lnTo>
                  <a:pt x="78" y="61"/>
                </a:lnTo>
                <a:lnTo>
                  <a:pt x="80" y="61"/>
                </a:lnTo>
                <a:lnTo>
                  <a:pt x="82" y="61"/>
                </a:lnTo>
                <a:lnTo>
                  <a:pt x="84" y="60"/>
                </a:lnTo>
                <a:lnTo>
                  <a:pt x="86" y="60"/>
                </a:lnTo>
                <a:lnTo>
                  <a:pt x="88" y="59"/>
                </a:lnTo>
                <a:lnTo>
                  <a:pt x="90" y="59"/>
                </a:lnTo>
                <a:lnTo>
                  <a:pt x="92" y="59"/>
                </a:lnTo>
                <a:lnTo>
                  <a:pt x="94" y="58"/>
                </a:lnTo>
                <a:lnTo>
                  <a:pt x="96" y="58"/>
                </a:lnTo>
                <a:lnTo>
                  <a:pt x="98" y="57"/>
                </a:lnTo>
                <a:lnTo>
                  <a:pt x="100" y="57"/>
                </a:lnTo>
                <a:lnTo>
                  <a:pt x="102" y="57"/>
                </a:lnTo>
                <a:lnTo>
                  <a:pt x="104" y="56"/>
                </a:lnTo>
                <a:lnTo>
                  <a:pt x="106" y="56"/>
                </a:lnTo>
                <a:lnTo>
                  <a:pt x="108" y="56"/>
                </a:lnTo>
                <a:lnTo>
                  <a:pt x="110" y="55"/>
                </a:lnTo>
                <a:lnTo>
                  <a:pt x="112" y="55"/>
                </a:lnTo>
                <a:lnTo>
                  <a:pt x="114" y="55"/>
                </a:lnTo>
                <a:lnTo>
                  <a:pt x="116" y="54"/>
                </a:lnTo>
                <a:lnTo>
                  <a:pt x="118" y="54"/>
                </a:lnTo>
                <a:lnTo>
                  <a:pt x="120" y="54"/>
                </a:lnTo>
                <a:lnTo>
                  <a:pt x="122" y="53"/>
                </a:lnTo>
                <a:lnTo>
                  <a:pt x="124" y="53"/>
                </a:lnTo>
                <a:lnTo>
                  <a:pt x="126" y="53"/>
                </a:lnTo>
                <a:lnTo>
                  <a:pt x="128" y="52"/>
                </a:lnTo>
                <a:lnTo>
                  <a:pt x="130" y="52"/>
                </a:lnTo>
                <a:lnTo>
                  <a:pt x="132" y="52"/>
                </a:lnTo>
                <a:lnTo>
                  <a:pt x="134" y="51"/>
                </a:lnTo>
                <a:lnTo>
                  <a:pt x="136" y="51"/>
                </a:lnTo>
                <a:lnTo>
                  <a:pt x="138" y="51"/>
                </a:lnTo>
                <a:lnTo>
                  <a:pt x="140" y="50"/>
                </a:lnTo>
                <a:lnTo>
                  <a:pt x="142" y="50"/>
                </a:lnTo>
                <a:lnTo>
                  <a:pt x="144" y="50"/>
                </a:lnTo>
                <a:lnTo>
                  <a:pt x="146" y="49"/>
                </a:lnTo>
                <a:lnTo>
                  <a:pt x="148" y="49"/>
                </a:lnTo>
                <a:lnTo>
                  <a:pt x="150" y="49"/>
                </a:lnTo>
                <a:lnTo>
                  <a:pt x="152" y="48"/>
                </a:lnTo>
                <a:lnTo>
                  <a:pt x="154" y="48"/>
                </a:lnTo>
                <a:lnTo>
                  <a:pt x="156" y="48"/>
                </a:lnTo>
                <a:lnTo>
                  <a:pt x="158" y="47"/>
                </a:lnTo>
                <a:lnTo>
                  <a:pt x="160" y="47"/>
                </a:lnTo>
                <a:lnTo>
                  <a:pt x="162" y="47"/>
                </a:lnTo>
                <a:lnTo>
                  <a:pt x="164" y="47"/>
                </a:lnTo>
                <a:lnTo>
                  <a:pt x="166" y="46"/>
                </a:lnTo>
                <a:lnTo>
                  <a:pt x="168" y="46"/>
                </a:lnTo>
                <a:lnTo>
                  <a:pt x="170" y="46"/>
                </a:lnTo>
                <a:lnTo>
                  <a:pt x="172" y="45"/>
                </a:lnTo>
                <a:lnTo>
                  <a:pt x="174" y="45"/>
                </a:lnTo>
                <a:lnTo>
                  <a:pt x="176" y="45"/>
                </a:lnTo>
                <a:lnTo>
                  <a:pt x="178" y="45"/>
                </a:lnTo>
                <a:lnTo>
                  <a:pt x="180" y="44"/>
                </a:lnTo>
                <a:lnTo>
                  <a:pt x="182" y="44"/>
                </a:lnTo>
                <a:lnTo>
                  <a:pt x="184" y="44"/>
                </a:lnTo>
                <a:lnTo>
                  <a:pt x="186" y="44"/>
                </a:lnTo>
                <a:lnTo>
                  <a:pt x="188" y="43"/>
                </a:lnTo>
                <a:lnTo>
                  <a:pt x="190" y="43"/>
                </a:lnTo>
                <a:lnTo>
                  <a:pt x="192" y="43"/>
                </a:lnTo>
                <a:lnTo>
                  <a:pt x="194" y="42"/>
                </a:lnTo>
                <a:lnTo>
                  <a:pt x="196" y="42"/>
                </a:lnTo>
                <a:lnTo>
                  <a:pt x="198" y="42"/>
                </a:lnTo>
                <a:lnTo>
                  <a:pt x="200" y="42"/>
                </a:lnTo>
                <a:lnTo>
                  <a:pt x="202" y="41"/>
                </a:lnTo>
                <a:lnTo>
                  <a:pt x="204" y="41"/>
                </a:lnTo>
                <a:lnTo>
                  <a:pt x="206" y="41"/>
                </a:lnTo>
                <a:lnTo>
                  <a:pt x="208" y="41"/>
                </a:lnTo>
                <a:lnTo>
                  <a:pt x="210" y="40"/>
                </a:lnTo>
                <a:lnTo>
                  <a:pt x="212" y="40"/>
                </a:lnTo>
                <a:lnTo>
                  <a:pt x="214" y="40"/>
                </a:lnTo>
                <a:lnTo>
                  <a:pt x="216" y="40"/>
                </a:lnTo>
                <a:lnTo>
                  <a:pt x="218" y="39"/>
                </a:lnTo>
                <a:lnTo>
                  <a:pt x="220" y="39"/>
                </a:lnTo>
                <a:lnTo>
                  <a:pt x="222" y="39"/>
                </a:lnTo>
                <a:lnTo>
                  <a:pt x="224" y="39"/>
                </a:lnTo>
                <a:lnTo>
                  <a:pt x="226" y="38"/>
                </a:lnTo>
                <a:lnTo>
                  <a:pt x="228" y="38"/>
                </a:lnTo>
                <a:lnTo>
                  <a:pt x="230" y="38"/>
                </a:lnTo>
                <a:lnTo>
                  <a:pt x="232" y="38"/>
                </a:lnTo>
                <a:lnTo>
                  <a:pt x="234" y="37"/>
                </a:lnTo>
                <a:lnTo>
                  <a:pt x="236" y="37"/>
                </a:lnTo>
                <a:lnTo>
                  <a:pt x="238" y="37"/>
                </a:lnTo>
                <a:lnTo>
                  <a:pt x="240" y="37"/>
                </a:lnTo>
                <a:lnTo>
                  <a:pt x="242" y="36"/>
                </a:lnTo>
                <a:lnTo>
                  <a:pt x="244" y="36"/>
                </a:lnTo>
                <a:lnTo>
                  <a:pt x="246" y="36"/>
                </a:lnTo>
                <a:lnTo>
                  <a:pt x="248" y="36"/>
                </a:lnTo>
                <a:lnTo>
                  <a:pt x="250" y="35"/>
                </a:lnTo>
                <a:lnTo>
                  <a:pt x="252" y="35"/>
                </a:lnTo>
                <a:lnTo>
                  <a:pt x="254" y="35"/>
                </a:lnTo>
                <a:lnTo>
                  <a:pt x="256" y="35"/>
                </a:lnTo>
                <a:lnTo>
                  <a:pt x="258" y="34"/>
                </a:lnTo>
                <a:lnTo>
                  <a:pt x="260" y="34"/>
                </a:lnTo>
                <a:lnTo>
                  <a:pt x="262" y="34"/>
                </a:lnTo>
                <a:lnTo>
                  <a:pt x="264" y="34"/>
                </a:lnTo>
                <a:lnTo>
                  <a:pt x="266" y="34"/>
                </a:lnTo>
                <a:lnTo>
                  <a:pt x="268" y="33"/>
                </a:lnTo>
                <a:lnTo>
                  <a:pt x="270" y="33"/>
                </a:lnTo>
                <a:lnTo>
                  <a:pt x="272" y="33"/>
                </a:lnTo>
                <a:lnTo>
                  <a:pt x="274" y="33"/>
                </a:lnTo>
                <a:lnTo>
                  <a:pt x="276" y="32"/>
                </a:lnTo>
                <a:lnTo>
                  <a:pt x="278" y="32"/>
                </a:lnTo>
                <a:lnTo>
                  <a:pt x="280" y="32"/>
                </a:lnTo>
                <a:lnTo>
                  <a:pt x="282" y="32"/>
                </a:lnTo>
                <a:lnTo>
                  <a:pt x="284" y="31"/>
                </a:lnTo>
                <a:lnTo>
                  <a:pt x="286" y="31"/>
                </a:lnTo>
                <a:lnTo>
                  <a:pt x="288" y="31"/>
                </a:lnTo>
                <a:lnTo>
                  <a:pt x="290" y="31"/>
                </a:lnTo>
                <a:lnTo>
                  <a:pt x="292" y="31"/>
                </a:lnTo>
                <a:lnTo>
                  <a:pt x="294" y="30"/>
                </a:lnTo>
                <a:lnTo>
                  <a:pt x="296" y="30"/>
                </a:lnTo>
                <a:lnTo>
                  <a:pt x="298" y="30"/>
                </a:lnTo>
                <a:lnTo>
                  <a:pt x="300" y="30"/>
                </a:lnTo>
                <a:lnTo>
                  <a:pt x="302" y="30"/>
                </a:lnTo>
                <a:lnTo>
                  <a:pt x="304" y="29"/>
                </a:lnTo>
                <a:lnTo>
                  <a:pt x="306" y="29"/>
                </a:lnTo>
                <a:lnTo>
                  <a:pt x="308" y="29"/>
                </a:lnTo>
                <a:lnTo>
                  <a:pt x="310" y="29"/>
                </a:lnTo>
                <a:lnTo>
                  <a:pt x="312" y="28"/>
                </a:lnTo>
                <a:lnTo>
                  <a:pt x="314" y="28"/>
                </a:lnTo>
                <a:lnTo>
                  <a:pt x="316" y="28"/>
                </a:lnTo>
                <a:lnTo>
                  <a:pt x="318" y="28"/>
                </a:lnTo>
                <a:lnTo>
                  <a:pt x="320" y="28"/>
                </a:lnTo>
                <a:lnTo>
                  <a:pt x="322" y="27"/>
                </a:lnTo>
                <a:lnTo>
                  <a:pt x="324" y="27"/>
                </a:lnTo>
                <a:lnTo>
                  <a:pt x="326" y="27"/>
                </a:lnTo>
                <a:lnTo>
                  <a:pt x="328" y="27"/>
                </a:lnTo>
                <a:lnTo>
                  <a:pt x="330" y="27"/>
                </a:lnTo>
                <a:lnTo>
                  <a:pt x="332" y="26"/>
                </a:lnTo>
                <a:lnTo>
                  <a:pt x="334" y="26"/>
                </a:lnTo>
                <a:lnTo>
                  <a:pt x="336" y="26"/>
                </a:lnTo>
                <a:lnTo>
                  <a:pt x="338" y="26"/>
                </a:lnTo>
                <a:lnTo>
                  <a:pt x="340" y="26"/>
                </a:lnTo>
                <a:lnTo>
                  <a:pt x="342" y="25"/>
                </a:lnTo>
                <a:lnTo>
                  <a:pt x="344" y="25"/>
                </a:lnTo>
                <a:lnTo>
                  <a:pt x="346" y="25"/>
                </a:lnTo>
                <a:lnTo>
                  <a:pt x="348" y="25"/>
                </a:lnTo>
                <a:lnTo>
                  <a:pt x="350" y="25"/>
                </a:lnTo>
                <a:lnTo>
                  <a:pt x="352" y="24"/>
                </a:lnTo>
                <a:lnTo>
                  <a:pt x="354" y="24"/>
                </a:lnTo>
                <a:lnTo>
                  <a:pt x="356" y="24"/>
                </a:lnTo>
                <a:lnTo>
                  <a:pt x="358" y="24"/>
                </a:lnTo>
                <a:lnTo>
                  <a:pt x="360" y="24"/>
                </a:lnTo>
                <a:lnTo>
                  <a:pt x="362" y="23"/>
                </a:lnTo>
                <a:lnTo>
                  <a:pt x="364" y="23"/>
                </a:lnTo>
                <a:lnTo>
                  <a:pt x="366" y="23"/>
                </a:lnTo>
                <a:lnTo>
                  <a:pt x="368" y="23"/>
                </a:lnTo>
                <a:lnTo>
                  <a:pt x="370" y="23"/>
                </a:lnTo>
                <a:lnTo>
                  <a:pt x="372" y="22"/>
                </a:lnTo>
                <a:lnTo>
                  <a:pt x="374" y="22"/>
                </a:lnTo>
                <a:lnTo>
                  <a:pt x="376" y="22"/>
                </a:lnTo>
                <a:lnTo>
                  <a:pt x="378" y="22"/>
                </a:lnTo>
                <a:lnTo>
                  <a:pt x="380" y="22"/>
                </a:lnTo>
                <a:lnTo>
                  <a:pt x="382" y="21"/>
                </a:lnTo>
                <a:lnTo>
                  <a:pt x="384" y="21"/>
                </a:lnTo>
                <a:lnTo>
                  <a:pt x="386" y="21"/>
                </a:lnTo>
                <a:lnTo>
                  <a:pt x="388" y="21"/>
                </a:lnTo>
                <a:lnTo>
                  <a:pt x="390" y="21"/>
                </a:lnTo>
                <a:lnTo>
                  <a:pt x="392" y="20"/>
                </a:lnTo>
                <a:lnTo>
                  <a:pt x="394" y="20"/>
                </a:lnTo>
                <a:lnTo>
                  <a:pt x="396" y="20"/>
                </a:lnTo>
                <a:lnTo>
                  <a:pt x="398" y="20"/>
                </a:lnTo>
                <a:lnTo>
                  <a:pt x="400" y="20"/>
                </a:lnTo>
                <a:lnTo>
                  <a:pt x="402" y="20"/>
                </a:lnTo>
                <a:lnTo>
                  <a:pt x="404" y="19"/>
                </a:lnTo>
                <a:lnTo>
                  <a:pt x="406" y="19"/>
                </a:lnTo>
                <a:lnTo>
                  <a:pt x="408" y="19"/>
                </a:lnTo>
                <a:lnTo>
                  <a:pt x="410" y="19"/>
                </a:lnTo>
                <a:lnTo>
                  <a:pt x="412" y="19"/>
                </a:lnTo>
                <a:lnTo>
                  <a:pt x="414" y="18"/>
                </a:lnTo>
                <a:lnTo>
                  <a:pt x="416" y="18"/>
                </a:lnTo>
                <a:lnTo>
                  <a:pt x="418" y="18"/>
                </a:lnTo>
                <a:lnTo>
                  <a:pt x="420" y="18"/>
                </a:lnTo>
                <a:lnTo>
                  <a:pt x="422" y="18"/>
                </a:lnTo>
                <a:lnTo>
                  <a:pt x="424" y="17"/>
                </a:lnTo>
                <a:lnTo>
                  <a:pt x="426" y="17"/>
                </a:lnTo>
                <a:lnTo>
                  <a:pt x="428" y="17"/>
                </a:lnTo>
                <a:lnTo>
                  <a:pt x="430" y="17"/>
                </a:lnTo>
                <a:lnTo>
                  <a:pt x="432" y="17"/>
                </a:lnTo>
                <a:lnTo>
                  <a:pt x="434" y="17"/>
                </a:lnTo>
                <a:lnTo>
                  <a:pt x="436" y="16"/>
                </a:lnTo>
                <a:lnTo>
                  <a:pt x="438" y="16"/>
                </a:lnTo>
                <a:lnTo>
                  <a:pt x="440" y="16"/>
                </a:lnTo>
                <a:lnTo>
                  <a:pt x="442" y="16"/>
                </a:lnTo>
                <a:lnTo>
                  <a:pt x="444" y="16"/>
                </a:lnTo>
                <a:lnTo>
                  <a:pt x="446" y="16"/>
                </a:lnTo>
                <a:lnTo>
                  <a:pt x="448" y="15"/>
                </a:lnTo>
                <a:lnTo>
                  <a:pt x="450" y="15"/>
                </a:lnTo>
                <a:lnTo>
                  <a:pt x="452" y="15"/>
                </a:lnTo>
                <a:lnTo>
                  <a:pt x="454" y="15"/>
                </a:lnTo>
                <a:lnTo>
                  <a:pt x="456" y="15"/>
                </a:lnTo>
                <a:lnTo>
                  <a:pt x="458" y="14"/>
                </a:lnTo>
                <a:lnTo>
                  <a:pt x="460" y="14"/>
                </a:lnTo>
                <a:lnTo>
                  <a:pt x="462" y="14"/>
                </a:lnTo>
                <a:lnTo>
                  <a:pt x="464" y="14"/>
                </a:lnTo>
                <a:lnTo>
                  <a:pt x="466" y="14"/>
                </a:lnTo>
                <a:lnTo>
                  <a:pt x="468" y="14"/>
                </a:lnTo>
                <a:lnTo>
                  <a:pt x="470" y="13"/>
                </a:lnTo>
                <a:lnTo>
                  <a:pt x="472" y="13"/>
                </a:lnTo>
                <a:lnTo>
                  <a:pt x="474" y="13"/>
                </a:lnTo>
                <a:lnTo>
                  <a:pt x="476" y="13"/>
                </a:lnTo>
                <a:lnTo>
                  <a:pt x="478" y="13"/>
                </a:lnTo>
                <a:lnTo>
                  <a:pt x="480" y="13"/>
                </a:lnTo>
                <a:lnTo>
                  <a:pt x="482" y="12"/>
                </a:lnTo>
                <a:lnTo>
                  <a:pt x="484" y="12"/>
                </a:lnTo>
                <a:lnTo>
                  <a:pt x="486" y="12"/>
                </a:lnTo>
                <a:lnTo>
                  <a:pt x="488" y="12"/>
                </a:lnTo>
                <a:lnTo>
                  <a:pt x="490" y="12"/>
                </a:lnTo>
                <a:lnTo>
                  <a:pt x="492" y="12"/>
                </a:lnTo>
                <a:lnTo>
                  <a:pt x="494" y="11"/>
                </a:lnTo>
                <a:lnTo>
                  <a:pt x="496" y="11"/>
                </a:lnTo>
                <a:lnTo>
                  <a:pt x="498" y="11"/>
                </a:lnTo>
                <a:lnTo>
                  <a:pt x="500" y="11"/>
                </a:lnTo>
                <a:lnTo>
                  <a:pt x="502" y="11"/>
                </a:lnTo>
                <a:lnTo>
                  <a:pt x="504" y="11"/>
                </a:lnTo>
                <a:lnTo>
                  <a:pt x="506" y="10"/>
                </a:lnTo>
                <a:lnTo>
                  <a:pt x="508" y="10"/>
                </a:lnTo>
                <a:lnTo>
                  <a:pt x="510" y="10"/>
                </a:lnTo>
                <a:lnTo>
                  <a:pt x="512" y="10"/>
                </a:lnTo>
                <a:lnTo>
                  <a:pt x="514" y="10"/>
                </a:lnTo>
                <a:lnTo>
                  <a:pt x="516" y="10"/>
                </a:lnTo>
                <a:lnTo>
                  <a:pt x="518" y="9"/>
                </a:lnTo>
                <a:lnTo>
                  <a:pt x="520" y="9"/>
                </a:lnTo>
                <a:lnTo>
                  <a:pt x="522" y="9"/>
                </a:lnTo>
                <a:lnTo>
                  <a:pt x="524" y="9"/>
                </a:lnTo>
                <a:lnTo>
                  <a:pt x="526" y="9"/>
                </a:lnTo>
                <a:lnTo>
                  <a:pt x="528" y="9"/>
                </a:lnTo>
                <a:lnTo>
                  <a:pt x="530" y="8"/>
                </a:lnTo>
                <a:lnTo>
                  <a:pt x="532" y="8"/>
                </a:lnTo>
                <a:lnTo>
                  <a:pt x="534" y="8"/>
                </a:lnTo>
                <a:lnTo>
                  <a:pt x="536" y="8"/>
                </a:lnTo>
                <a:lnTo>
                  <a:pt x="538" y="8"/>
                </a:lnTo>
                <a:lnTo>
                  <a:pt x="540" y="8"/>
                </a:lnTo>
                <a:lnTo>
                  <a:pt x="542" y="7"/>
                </a:lnTo>
                <a:lnTo>
                  <a:pt x="544" y="7"/>
                </a:lnTo>
                <a:lnTo>
                  <a:pt x="546" y="7"/>
                </a:lnTo>
                <a:lnTo>
                  <a:pt x="548" y="7"/>
                </a:lnTo>
                <a:lnTo>
                  <a:pt x="550" y="7"/>
                </a:lnTo>
                <a:lnTo>
                  <a:pt x="552" y="7"/>
                </a:lnTo>
                <a:lnTo>
                  <a:pt x="554" y="6"/>
                </a:lnTo>
                <a:lnTo>
                  <a:pt x="556" y="6"/>
                </a:lnTo>
                <a:lnTo>
                  <a:pt x="558" y="6"/>
                </a:lnTo>
                <a:lnTo>
                  <a:pt x="560" y="6"/>
                </a:lnTo>
                <a:lnTo>
                  <a:pt x="562" y="6"/>
                </a:lnTo>
                <a:lnTo>
                  <a:pt x="564" y="6"/>
                </a:lnTo>
                <a:lnTo>
                  <a:pt x="566" y="5"/>
                </a:lnTo>
                <a:lnTo>
                  <a:pt x="568" y="5"/>
                </a:lnTo>
                <a:lnTo>
                  <a:pt x="570" y="5"/>
                </a:lnTo>
                <a:lnTo>
                  <a:pt x="572" y="5"/>
                </a:lnTo>
                <a:lnTo>
                  <a:pt x="574" y="5"/>
                </a:lnTo>
                <a:lnTo>
                  <a:pt x="576" y="5"/>
                </a:lnTo>
                <a:lnTo>
                  <a:pt x="578" y="5"/>
                </a:lnTo>
                <a:lnTo>
                  <a:pt x="580" y="4"/>
                </a:lnTo>
                <a:lnTo>
                  <a:pt x="582" y="4"/>
                </a:lnTo>
                <a:lnTo>
                  <a:pt x="584" y="4"/>
                </a:lnTo>
                <a:lnTo>
                  <a:pt x="586" y="4"/>
                </a:lnTo>
                <a:lnTo>
                  <a:pt x="588" y="4"/>
                </a:lnTo>
                <a:lnTo>
                  <a:pt x="590" y="4"/>
                </a:lnTo>
                <a:lnTo>
                  <a:pt x="592" y="3"/>
                </a:lnTo>
                <a:lnTo>
                  <a:pt x="594" y="3"/>
                </a:lnTo>
                <a:lnTo>
                  <a:pt x="596" y="3"/>
                </a:lnTo>
                <a:lnTo>
                  <a:pt x="598" y="3"/>
                </a:lnTo>
                <a:lnTo>
                  <a:pt x="600" y="3"/>
                </a:lnTo>
                <a:lnTo>
                  <a:pt x="602" y="3"/>
                </a:lnTo>
                <a:lnTo>
                  <a:pt x="604" y="3"/>
                </a:lnTo>
                <a:lnTo>
                  <a:pt x="606" y="2"/>
                </a:lnTo>
                <a:lnTo>
                  <a:pt x="608" y="2"/>
                </a:lnTo>
                <a:lnTo>
                  <a:pt x="610" y="2"/>
                </a:lnTo>
                <a:lnTo>
                  <a:pt x="612" y="2"/>
                </a:lnTo>
                <a:lnTo>
                  <a:pt x="614" y="2"/>
                </a:lnTo>
                <a:lnTo>
                  <a:pt x="616" y="2"/>
                </a:lnTo>
                <a:lnTo>
                  <a:pt x="618" y="1"/>
                </a:lnTo>
                <a:lnTo>
                  <a:pt x="620" y="1"/>
                </a:lnTo>
                <a:lnTo>
                  <a:pt x="622" y="1"/>
                </a:lnTo>
                <a:lnTo>
                  <a:pt x="624" y="1"/>
                </a:lnTo>
                <a:lnTo>
                  <a:pt x="626" y="1"/>
                </a:lnTo>
                <a:lnTo>
                  <a:pt x="628" y="1"/>
                </a:lnTo>
                <a:lnTo>
                  <a:pt x="630" y="1"/>
                </a:lnTo>
                <a:lnTo>
                  <a:pt x="632" y="0"/>
                </a:lnTo>
                <a:lnTo>
                  <a:pt x="634" y="0"/>
                </a:lnTo>
                <a:lnTo>
                  <a:pt x="636" y="0"/>
                </a:lnTo>
                <a:lnTo>
                  <a:pt x="637" y="0"/>
                </a:lnTo>
              </a:path>
            </a:pathLst>
          </a:custGeom>
          <a:noFill/>
          <a:ln w="3365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8" name="Freeform 172"/>
          <p:cNvSpPr>
            <a:spLocks/>
          </p:cNvSpPr>
          <p:nvPr/>
        </p:nvSpPr>
        <p:spPr bwMode="auto">
          <a:xfrm>
            <a:off x="3552892" y="5488266"/>
            <a:ext cx="2154781" cy="573620"/>
          </a:xfrm>
          <a:custGeom>
            <a:avLst/>
            <a:gdLst>
              <a:gd name="T0" fmla="*/ 35264 w 637"/>
              <a:gd name="T1" fmla="*/ 62371 h 90"/>
              <a:gd name="T2" fmla="*/ 77581 w 637"/>
              <a:gd name="T3" fmla="*/ 101353 h 90"/>
              <a:gd name="T4" fmla="*/ 119897 w 637"/>
              <a:gd name="T5" fmla="*/ 140335 h 90"/>
              <a:gd name="T6" fmla="*/ 162214 w 637"/>
              <a:gd name="T7" fmla="*/ 163724 h 90"/>
              <a:gd name="T8" fmla="*/ 204531 w 637"/>
              <a:gd name="T9" fmla="*/ 187113 h 90"/>
              <a:gd name="T10" fmla="*/ 246847 w 637"/>
              <a:gd name="T11" fmla="*/ 210502 h 90"/>
              <a:gd name="T12" fmla="*/ 289164 w 637"/>
              <a:gd name="T13" fmla="*/ 226095 h 90"/>
              <a:gd name="T14" fmla="*/ 331481 w 637"/>
              <a:gd name="T15" fmla="*/ 249484 h 90"/>
              <a:gd name="T16" fmla="*/ 373798 w 637"/>
              <a:gd name="T17" fmla="*/ 265077 h 90"/>
              <a:gd name="T18" fmla="*/ 416114 w 637"/>
              <a:gd name="T19" fmla="*/ 280670 h 90"/>
              <a:gd name="T20" fmla="*/ 458431 w 637"/>
              <a:gd name="T21" fmla="*/ 296263 h 90"/>
              <a:gd name="T22" fmla="*/ 500748 w 637"/>
              <a:gd name="T23" fmla="*/ 311856 h 90"/>
              <a:gd name="T24" fmla="*/ 543064 w 637"/>
              <a:gd name="T25" fmla="*/ 327448 h 90"/>
              <a:gd name="T26" fmla="*/ 585381 w 637"/>
              <a:gd name="T27" fmla="*/ 343041 h 90"/>
              <a:gd name="T28" fmla="*/ 627698 w 637"/>
              <a:gd name="T29" fmla="*/ 350838 h 90"/>
              <a:gd name="T30" fmla="*/ 670015 w 637"/>
              <a:gd name="T31" fmla="*/ 366430 h 90"/>
              <a:gd name="T32" fmla="*/ 712331 w 637"/>
              <a:gd name="T33" fmla="*/ 382023 h 90"/>
              <a:gd name="T34" fmla="*/ 754648 w 637"/>
              <a:gd name="T35" fmla="*/ 389819 h 90"/>
              <a:gd name="T36" fmla="*/ 796965 w 637"/>
              <a:gd name="T37" fmla="*/ 405412 h 90"/>
              <a:gd name="T38" fmla="*/ 839281 w 637"/>
              <a:gd name="T39" fmla="*/ 413209 h 90"/>
              <a:gd name="T40" fmla="*/ 881598 w 637"/>
              <a:gd name="T41" fmla="*/ 428801 h 90"/>
              <a:gd name="T42" fmla="*/ 923915 w 637"/>
              <a:gd name="T43" fmla="*/ 436598 h 90"/>
              <a:gd name="T44" fmla="*/ 966232 w 637"/>
              <a:gd name="T45" fmla="*/ 444394 h 90"/>
              <a:gd name="T46" fmla="*/ 1008548 w 637"/>
              <a:gd name="T47" fmla="*/ 459987 h 90"/>
              <a:gd name="T48" fmla="*/ 1050865 w 637"/>
              <a:gd name="T49" fmla="*/ 467783 h 90"/>
              <a:gd name="T50" fmla="*/ 1093182 w 637"/>
              <a:gd name="T51" fmla="*/ 475580 h 90"/>
              <a:gd name="T52" fmla="*/ 1135498 w 637"/>
              <a:gd name="T53" fmla="*/ 491172 h 90"/>
              <a:gd name="T54" fmla="*/ 1177815 w 637"/>
              <a:gd name="T55" fmla="*/ 498969 h 90"/>
              <a:gd name="T56" fmla="*/ 1220132 w 637"/>
              <a:gd name="T57" fmla="*/ 506765 h 90"/>
              <a:gd name="T58" fmla="*/ 1262448 w 637"/>
              <a:gd name="T59" fmla="*/ 514562 h 90"/>
              <a:gd name="T60" fmla="*/ 1304765 w 637"/>
              <a:gd name="T61" fmla="*/ 522358 h 90"/>
              <a:gd name="T62" fmla="*/ 1347082 w 637"/>
              <a:gd name="T63" fmla="*/ 537951 h 90"/>
              <a:gd name="T64" fmla="*/ 1389399 w 637"/>
              <a:gd name="T65" fmla="*/ 545747 h 90"/>
              <a:gd name="T66" fmla="*/ 1431715 w 637"/>
              <a:gd name="T67" fmla="*/ 553544 h 90"/>
              <a:gd name="T68" fmla="*/ 1474032 w 637"/>
              <a:gd name="T69" fmla="*/ 561340 h 90"/>
              <a:gd name="T70" fmla="*/ 1516349 w 637"/>
              <a:gd name="T71" fmla="*/ 569136 h 90"/>
              <a:gd name="T72" fmla="*/ 1558665 w 637"/>
              <a:gd name="T73" fmla="*/ 576933 h 90"/>
              <a:gd name="T74" fmla="*/ 1600982 w 637"/>
              <a:gd name="T75" fmla="*/ 584729 h 90"/>
              <a:gd name="T76" fmla="*/ 1643299 w 637"/>
              <a:gd name="T77" fmla="*/ 592526 h 90"/>
              <a:gd name="T78" fmla="*/ 1685615 w 637"/>
              <a:gd name="T79" fmla="*/ 600322 h 90"/>
              <a:gd name="T80" fmla="*/ 1727932 w 637"/>
              <a:gd name="T81" fmla="*/ 608118 h 90"/>
              <a:gd name="T82" fmla="*/ 1770249 w 637"/>
              <a:gd name="T83" fmla="*/ 615915 h 90"/>
              <a:gd name="T84" fmla="*/ 1812566 w 637"/>
              <a:gd name="T85" fmla="*/ 623711 h 90"/>
              <a:gd name="T86" fmla="*/ 1854883 w 637"/>
              <a:gd name="T87" fmla="*/ 631508 h 90"/>
              <a:gd name="T88" fmla="*/ 1897199 w 637"/>
              <a:gd name="T89" fmla="*/ 639304 h 90"/>
              <a:gd name="T90" fmla="*/ 1939516 w 637"/>
              <a:gd name="T91" fmla="*/ 647100 h 90"/>
              <a:gd name="T92" fmla="*/ 1981833 w 637"/>
              <a:gd name="T93" fmla="*/ 654897 h 90"/>
              <a:gd name="T94" fmla="*/ 2024149 w 637"/>
              <a:gd name="T95" fmla="*/ 662693 h 90"/>
              <a:gd name="T96" fmla="*/ 2066466 w 637"/>
              <a:gd name="T97" fmla="*/ 670489 h 90"/>
              <a:gd name="T98" fmla="*/ 2108783 w 637"/>
              <a:gd name="T99" fmla="*/ 678286 h 90"/>
              <a:gd name="T100" fmla="*/ 2151099 w 637"/>
              <a:gd name="T101" fmla="*/ 686082 h 90"/>
              <a:gd name="T102" fmla="*/ 2193416 w 637"/>
              <a:gd name="T103" fmla="*/ 693879 h 90"/>
              <a:gd name="T104" fmla="*/ 2235733 w 637"/>
              <a:gd name="T105" fmla="*/ 701675 h 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37"/>
              <a:gd name="T160" fmla="*/ 0 h 90"/>
              <a:gd name="T161" fmla="*/ 637 w 637"/>
              <a:gd name="T162" fmla="*/ 90 h 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37" h="90">
                <a:moveTo>
                  <a:pt x="0" y="0"/>
                </a:moveTo>
                <a:lnTo>
                  <a:pt x="2" y="3"/>
                </a:lnTo>
                <a:lnTo>
                  <a:pt x="4" y="4"/>
                </a:lnTo>
                <a:lnTo>
                  <a:pt x="6" y="6"/>
                </a:lnTo>
                <a:lnTo>
                  <a:pt x="8" y="7"/>
                </a:lnTo>
                <a:lnTo>
                  <a:pt x="10" y="8"/>
                </a:lnTo>
                <a:lnTo>
                  <a:pt x="12" y="9"/>
                </a:lnTo>
                <a:lnTo>
                  <a:pt x="14" y="10"/>
                </a:lnTo>
                <a:lnTo>
                  <a:pt x="16" y="11"/>
                </a:lnTo>
                <a:lnTo>
                  <a:pt x="18" y="12"/>
                </a:lnTo>
                <a:lnTo>
                  <a:pt x="20" y="13"/>
                </a:lnTo>
                <a:lnTo>
                  <a:pt x="22" y="13"/>
                </a:lnTo>
                <a:lnTo>
                  <a:pt x="24" y="14"/>
                </a:lnTo>
                <a:lnTo>
                  <a:pt x="26" y="15"/>
                </a:lnTo>
                <a:lnTo>
                  <a:pt x="28" y="16"/>
                </a:lnTo>
                <a:lnTo>
                  <a:pt x="30" y="16"/>
                </a:lnTo>
                <a:lnTo>
                  <a:pt x="32" y="17"/>
                </a:lnTo>
                <a:lnTo>
                  <a:pt x="34" y="18"/>
                </a:lnTo>
                <a:lnTo>
                  <a:pt x="36" y="18"/>
                </a:lnTo>
                <a:lnTo>
                  <a:pt x="38" y="19"/>
                </a:lnTo>
                <a:lnTo>
                  <a:pt x="40" y="19"/>
                </a:lnTo>
                <a:lnTo>
                  <a:pt x="42" y="20"/>
                </a:lnTo>
                <a:lnTo>
                  <a:pt x="44" y="20"/>
                </a:lnTo>
                <a:lnTo>
                  <a:pt x="46" y="21"/>
                </a:lnTo>
                <a:lnTo>
                  <a:pt x="48" y="22"/>
                </a:lnTo>
                <a:lnTo>
                  <a:pt x="50" y="22"/>
                </a:lnTo>
                <a:lnTo>
                  <a:pt x="52" y="23"/>
                </a:lnTo>
                <a:lnTo>
                  <a:pt x="54" y="23"/>
                </a:lnTo>
                <a:lnTo>
                  <a:pt x="56" y="24"/>
                </a:lnTo>
                <a:lnTo>
                  <a:pt x="58" y="24"/>
                </a:lnTo>
                <a:lnTo>
                  <a:pt x="60" y="25"/>
                </a:lnTo>
                <a:lnTo>
                  <a:pt x="62" y="25"/>
                </a:lnTo>
                <a:lnTo>
                  <a:pt x="64" y="26"/>
                </a:lnTo>
                <a:lnTo>
                  <a:pt x="66" y="26"/>
                </a:lnTo>
                <a:lnTo>
                  <a:pt x="68" y="26"/>
                </a:lnTo>
                <a:lnTo>
                  <a:pt x="70" y="27"/>
                </a:lnTo>
                <a:lnTo>
                  <a:pt x="72" y="27"/>
                </a:lnTo>
                <a:lnTo>
                  <a:pt x="74" y="28"/>
                </a:lnTo>
                <a:lnTo>
                  <a:pt x="76" y="28"/>
                </a:lnTo>
                <a:lnTo>
                  <a:pt x="78" y="29"/>
                </a:lnTo>
                <a:lnTo>
                  <a:pt x="80" y="29"/>
                </a:lnTo>
                <a:lnTo>
                  <a:pt x="82" y="29"/>
                </a:lnTo>
                <a:lnTo>
                  <a:pt x="84" y="30"/>
                </a:lnTo>
                <a:lnTo>
                  <a:pt x="86" y="30"/>
                </a:lnTo>
                <a:lnTo>
                  <a:pt x="88" y="31"/>
                </a:lnTo>
                <a:lnTo>
                  <a:pt x="90" y="31"/>
                </a:lnTo>
                <a:lnTo>
                  <a:pt x="92" y="31"/>
                </a:lnTo>
                <a:lnTo>
                  <a:pt x="94" y="32"/>
                </a:lnTo>
                <a:lnTo>
                  <a:pt x="96" y="32"/>
                </a:lnTo>
                <a:lnTo>
                  <a:pt x="98" y="33"/>
                </a:lnTo>
                <a:lnTo>
                  <a:pt x="100" y="33"/>
                </a:lnTo>
                <a:lnTo>
                  <a:pt x="102" y="33"/>
                </a:lnTo>
                <a:lnTo>
                  <a:pt x="104" y="34"/>
                </a:lnTo>
                <a:lnTo>
                  <a:pt x="106" y="34"/>
                </a:lnTo>
                <a:lnTo>
                  <a:pt x="108" y="34"/>
                </a:lnTo>
                <a:lnTo>
                  <a:pt x="110" y="35"/>
                </a:lnTo>
                <a:lnTo>
                  <a:pt x="112" y="35"/>
                </a:lnTo>
                <a:lnTo>
                  <a:pt x="114" y="35"/>
                </a:lnTo>
                <a:lnTo>
                  <a:pt x="116" y="36"/>
                </a:lnTo>
                <a:lnTo>
                  <a:pt x="118" y="36"/>
                </a:lnTo>
                <a:lnTo>
                  <a:pt x="120" y="36"/>
                </a:lnTo>
                <a:lnTo>
                  <a:pt x="122" y="37"/>
                </a:lnTo>
                <a:lnTo>
                  <a:pt x="124" y="37"/>
                </a:lnTo>
                <a:lnTo>
                  <a:pt x="126" y="37"/>
                </a:lnTo>
                <a:lnTo>
                  <a:pt x="128" y="38"/>
                </a:lnTo>
                <a:lnTo>
                  <a:pt x="130" y="38"/>
                </a:lnTo>
                <a:lnTo>
                  <a:pt x="132" y="38"/>
                </a:lnTo>
                <a:lnTo>
                  <a:pt x="134" y="39"/>
                </a:lnTo>
                <a:lnTo>
                  <a:pt x="136" y="39"/>
                </a:lnTo>
                <a:lnTo>
                  <a:pt x="138" y="39"/>
                </a:lnTo>
                <a:lnTo>
                  <a:pt x="140" y="40"/>
                </a:lnTo>
                <a:lnTo>
                  <a:pt x="142" y="40"/>
                </a:lnTo>
                <a:lnTo>
                  <a:pt x="144" y="40"/>
                </a:lnTo>
                <a:lnTo>
                  <a:pt x="146" y="41"/>
                </a:lnTo>
                <a:lnTo>
                  <a:pt x="148" y="41"/>
                </a:lnTo>
                <a:lnTo>
                  <a:pt x="150" y="41"/>
                </a:lnTo>
                <a:lnTo>
                  <a:pt x="152" y="42"/>
                </a:lnTo>
                <a:lnTo>
                  <a:pt x="154" y="42"/>
                </a:lnTo>
                <a:lnTo>
                  <a:pt x="156" y="42"/>
                </a:lnTo>
                <a:lnTo>
                  <a:pt x="158" y="43"/>
                </a:lnTo>
                <a:lnTo>
                  <a:pt x="160" y="43"/>
                </a:lnTo>
                <a:lnTo>
                  <a:pt x="162" y="43"/>
                </a:lnTo>
                <a:lnTo>
                  <a:pt x="164" y="43"/>
                </a:lnTo>
                <a:lnTo>
                  <a:pt x="166" y="44"/>
                </a:lnTo>
                <a:lnTo>
                  <a:pt x="168" y="44"/>
                </a:lnTo>
                <a:lnTo>
                  <a:pt x="170" y="44"/>
                </a:lnTo>
                <a:lnTo>
                  <a:pt x="172" y="45"/>
                </a:lnTo>
                <a:lnTo>
                  <a:pt x="174" y="45"/>
                </a:lnTo>
                <a:lnTo>
                  <a:pt x="176" y="45"/>
                </a:lnTo>
                <a:lnTo>
                  <a:pt x="178" y="45"/>
                </a:lnTo>
                <a:lnTo>
                  <a:pt x="180" y="46"/>
                </a:lnTo>
                <a:lnTo>
                  <a:pt x="182" y="46"/>
                </a:lnTo>
                <a:lnTo>
                  <a:pt x="184" y="46"/>
                </a:lnTo>
                <a:lnTo>
                  <a:pt x="186" y="46"/>
                </a:lnTo>
                <a:lnTo>
                  <a:pt x="188" y="47"/>
                </a:lnTo>
                <a:lnTo>
                  <a:pt x="190" y="47"/>
                </a:lnTo>
                <a:lnTo>
                  <a:pt x="192" y="47"/>
                </a:lnTo>
                <a:lnTo>
                  <a:pt x="194" y="48"/>
                </a:lnTo>
                <a:lnTo>
                  <a:pt x="196" y="48"/>
                </a:lnTo>
                <a:lnTo>
                  <a:pt x="198" y="48"/>
                </a:lnTo>
                <a:lnTo>
                  <a:pt x="200" y="48"/>
                </a:lnTo>
                <a:lnTo>
                  <a:pt x="202" y="49"/>
                </a:lnTo>
                <a:lnTo>
                  <a:pt x="204" y="49"/>
                </a:lnTo>
                <a:lnTo>
                  <a:pt x="206" y="49"/>
                </a:lnTo>
                <a:lnTo>
                  <a:pt x="208" y="49"/>
                </a:lnTo>
                <a:lnTo>
                  <a:pt x="210" y="50"/>
                </a:lnTo>
                <a:lnTo>
                  <a:pt x="212" y="50"/>
                </a:lnTo>
                <a:lnTo>
                  <a:pt x="214" y="50"/>
                </a:lnTo>
                <a:lnTo>
                  <a:pt x="216" y="50"/>
                </a:lnTo>
                <a:lnTo>
                  <a:pt x="218" y="51"/>
                </a:lnTo>
                <a:lnTo>
                  <a:pt x="220" y="51"/>
                </a:lnTo>
                <a:lnTo>
                  <a:pt x="222" y="51"/>
                </a:lnTo>
                <a:lnTo>
                  <a:pt x="224" y="51"/>
                </a:lnTo>
                <a:lnTo>
                  <a:pt x="226" y="52"/>
                </a:lnTo>
                <a:lnTo>
                  <a:pt x="228" y="52"/>
                </a:lnTo>
                <a:lnTo>
                  <a:pt x="230" y="52"/>
                </a:lnTo>
                <a:lnTo>
                  <a:pt x="232" y="52"/>
                </a:lnTo>
                <a:lnTo>
                  <a:pt x="234" y="53"/>
                </a:lnTo>
                <a:lnTo>
                  <a:pt x="236" y="53"/>
                </a:lnTo>
                <a:lnTo>
                  <a:pt x="238" y="53"/>
                </a:lnTo>
                <a:lnTo>
                  <a:pt x="240" y="53"/>
                </a:lnTo>
                <a:lnTo>
                  <a:pt x="242" y="54"/>
                </a:lnTo>
                <a:lnTo>
                  <a:pt x="244" y="54"/>
                </a:lnTo>
                <a:lnTo>
                  <a:pt x="246" y="54"/>
                </a:lnTo>
                <a:lnTo>
                  <a:pt x="248" y="54"/>
                </a:lnTo>
                <a:lnTo>
                  <a:pt x="250" y="55"/>
                </a:lnTo>
                <a:lnTo>
                  <a:pt x="252" y="55"/>
                </a:lnTo>
                <a:lnTo>
                  <a:pt x="254" y="55"/>
                </a:lnTo>
                <a:lnTo>
                  <a:pt x="256" y="55"/>
                </a:lnTo>
                <a:lnTo>
                  <a:pt x="258" y="56"/>
                </a:lnTo>
                <a:lnTo>
                  <a:pt x="260" y="56"/>
                </a:lnTo>
                <a:lnTo>
                  <a:pt x="262" y="56"/>
                </a:lnTo>
                <a:lnTo>
                  <a:pt x="264" y="56"/>
                </a:lnTo>
                <a:lnTo>
                  <a:pt x="266" y="56"/>
                </a:lnTo>
                <a:lnTo>
                  <a:pt x="268" y="57"/>
                </a:lnTo>
                <a:lnTo>
                  <a:pt x="270" y="57"/>
                </a:lnTo>
                <a:lnTo>
                  <a:pt x="272" y="57"/>
                </a:lnTo>
                <a:lnTo>
                  <a:pt x="274" y="57"/>
                </a:lnTo>
                <a:lnTo>
                  <a:pt x="276" y="58"/>
                </a:lnTo>
                <a:lnTo>
                  <a:pt x="278" y="58"/>
                </a:lnTo>
                <a:lnTo>
                  <a:pt x="280" y="58"/>
                </a:lnTo>
                <a:lnTo>
                  <a:pt x="282" y="58"/>
                </a:lnTo>
                <a:lnTo>
                  <a:pt x="284" y="59"/>
                </a:lnTo>
                <a:lnTo>
                  <a:pt x="286" y="59"/>
                </a:lnTo>
                <a:lnTo>
                  <a:pt x="288" y="59"/>
                </a:lnTo>
                <a:lnTo>
                  <a:pt x="290" y="59"/>
                </a:lnTo>
                <a:lnTo>
                  <a:pt x="292" y="59"/>
                </a:lnTo>
                <a:lnTo>
                  <a:pt x="294" y="60"/>
                </a:lnTo>
                <a:lnTo>
                  <a:pt x="296" y="60"/>
                </a:lnTo>
                <a:lnTo>
                  <a:pt x="298" y="60"/>
                </a:lnTo>
                <a:lnTo>
                  <a:pt x="300" y="60"/>
                </a:lnTo>
                <a:lnTo>
                  <a:pt x="302" y="60"/>
                </a:lnTo>
                <a:lnTo>
                  <a:pt x="304" y="61"/>
                </a:lnTo>
                <a:lnTo>
                  <a:pt x="306" y="61"/>
                </a:lnTo>
                <a:lnTo>
                  <a:pt x="308" y="61"/>
                </a:lnTo>
                <a:lnTo>
                  <a:pt x="310" y="61"/>
                </a:lnTo>
                <a:lnTo>
                  <a:pt x="312" y="62"/>
                </a:lnTo>
                <a:lnTo>
                  <a:pt x="314" y="62"/>
                </a:lnTo>
                <a:lnTo>
                  <a:pt x="316" y="62"/>
                </a:lnTo>
                <a:lnTo>
                  <a:pt x="318" y="62"/>
                </a:lnTo>
                <a:lnTo>
                  <a:pt x="320" y="62"/>
                </a:lnTo>
                <a:lnTo>
                  <a:pt x="322" y="63"/>
                </a:lnTo>
                <a:lnTo>
                  <a:pt x="324" y="63"/>
                </a:lnTo>
                <a:lnTo>
                  <a:pt x="326" y="63"/>
                </a:lnTo>
                <a:lnTo>
                  <a:pt x="328" y="63"/>
                </a:lnTo>
                <a:lnTo>
                  <a:pt x="330" y="63"/>
                </a:lnTo>
                <a:lnTo>
                  <a:pt x="332" y="64"/>
                </a:lnTo>
                <a:lnTo>
                  <a:pt x="334" y="64"/>
                </a:lnTo>
                <a:lnTo>
                  <a:pt x="336" y="64"/>
                </a:lnTo>
                <a:lnTo>
                  <a:pt x="338" y="64"/>
                </a:lnTo>
                <a:lnTo>
                  <a:pt x="340" y="64"/>
                </a:lnTo>
                <a:lnTo>
                  <a:pt x="342" y="65"/>
                </a:lnTo>
                <a:lnTo>
                  <a:pt x="344" y="65"/>
                </a:lnTo>
                <a:lnTo>
                  <a:pt x="346" y="65"/>
                </a:lnTo>
                <a:lnTo>
                  <a:pt x="348" y="65"/>
                </a:lnTo>
                <a:lnTo>
                  <a:pt x="350" y="65"/>
                </a:lnTo>
                <a:lnTo>
                  <a:pt x="352" y="66"/>
                </a:lnTo>
                <a:lnTo>
                  <a:pt x="354" y="66"/>
                </a:lnTo>
                <a:lnTo>
                  <a:pt x="356" y="66"/>
                </a:lnTo>
                <a:lnTo>
                  <a:pt x="358" y="66"/>
                </a:lnTo>
                <a:lnTo>
                  <a:pt x="360" y="66"/>
                </a:lnTo>
                <a:lnTo>
                  <a:pt x="362" y="67"/>
                </a:lnTo>
                <a:lnTo>
                  <a:pt x="364" y="67"/>
                </a:lnTo>
                <a:lnTo>
                  <a:pt x="366" y="67"/>
                </a:lnTo>
                <a:lnTo>
                  <a:pt x="368" y="67"/>
                </a:lnTo>
                <a:lnTo>
                  <a:pt x="370" y="67"/>
                </a:lnTo>
                <a:lnTo>
                  <a:pt x="372" y="68"/>
                </a:lnTo>
                <a:lnTo>
                  <a:pt x="374" y="68"/>
                </a:lnTo>
                <a:lnTo>
                  <a:pt x="376" y="68"/>
                </a:lnTo>
                <a:lnTo>
                  <a:pt x="378" y="68"/>
                </a:lnTo>
                <a:lnTo>
                  <a:pt x="380" y="68"/>
                </a:lnTo>
                <a:lnTo>
                  <a:pt x="382" y="69"/>
                </a:lnTo>
                <a:lnTo>
                  <a:pt x="384" y="69"/>
                </a:lnTo>
                <a:lnTo>
                  <a:pt x="386" y="69"/>
                </a:lnTo>
                <a:lnTo>
                  <a:pt x="388" y="69"/>
                </a:lnTo>
                <a:lnTo>
                  <a:pt x="390" y="69"/>
                </a:lnTo>
                <a:lnTo>
                  <a:pt x="392" y="70"/>
                </a:lnTo>
                <a:lnTo>
                  <a:pt x="394" y="70"/>
                </a:lnTo>
                <a:lnTo>
                  <a:pt x="396" y="70"/>
                </a:lnTo>
                <a:lnTo>
                  <a:pt x="398" y="70"/>
                </a:lnTo>
                <a:lnTo>
                  <a:pt x="400" y="70"/>
                </a:lnTo>
                <a:lnTo>
                  <a:pt x="402" y="70"/>
                </a:lnTo>
                <a:lnTo>
                  <a:pt x="404" y="71"/>
                </a:lnTo>
                <a:lnTo>
                  <a:pt x="406" y="71"/>
                </a:lnTo>
                <a:lnTo>
                  <a:pt x="408" y="71"/>
                </a:lnTo>
                <a:lnTo>
                  <a:pt x="410" y="71"/>
                </a:lnTo>
                <a:lnTo>
                  <a:pt x="412" y="71"/>
                </a:lnTo>
                <a:lnTo>
                  <a:pt x="414" y="72"/>
                </a:lnTo>
                <a:lnTo>
                  <a:pt x="416" y="72"/>
                </a:lnTo>
                <a:lnTo>
                  <a:pt x="418" y="72"/>
                </a:lnTo>
                <a:lnTo>
                  <a:pt x="420" y="72"/>
                </a:lnTo>
                <a:lnTo>
                  <a:pt x="422" y="72"/>
                </a:lnTo>
                <a:lnTo>
                  <a:pt x="424" y="73"/>
                </a:lnTo>
                <a:lnTo>
                  <a:pt x="426" y="73"/>
                </a:lnTo>
                <a:lnTo>
                  <a:pt x="428" y="73"/>
                </a:lnTo>
                <a:lnTo>
                  <a:pt x="430" y="73"/>
                </a:lnTo>
                <a:lnTo>
                  <a:pt x="432" y="73"/>
                </a:lnTo>
                <a:lnTo>
                  <a:pt x="434" y="73"/>
                </a:lnTo>
                <a:lnTo>
                  <a:pt x="436" y="74"/>
                </a:lnTo>
                <a:lnTo>
                  <a:pt x="438" y="74"/>
                </a:lnTo>
                <a:lnTo>
                  <a:pt x="440" y="74"/>
                </a:lnTo>
                <a:lnTo>
                  <a:pt x="442" y="74"/>
                </a:lnTo>
                <a:lnTo>
                  <a:pt x="444" y="74"/>
                </a:lnTo>
                <a:lnTo>
                  <a:pt x="446" y="74"/>
                </a:lnTo>
                <a:lnTo>
                  <a:pt x="448" y="75"/>
                </a:lnTo>
                <a:lnTo>
                  <a:pt x="450" y="75"/>
                </a:lnTo>
                <a:lnTo>
                  <a:pt x="452" y="75"/>
                </a:lnTo>
                <a:lnTo>
                  <a:pt x="454" y="75"/>
                </a:lnTo>
                <a:lnTo>
                  <a:pt x="456" y="75"/>
                </a:lnTo>
                <a:lnTo>
                  <a:pt x="458" y="76"/>
                </a:lnTo>
                <a:lnTo>
                  <a:pt x="460" y="76"/>
                </a:lnTo>
                <a:lnTo>
                  <a:pt x="462" y="76"/>
                </a:lnTo>
                <a:lnTo>
                  <a:pt x="464" y="76"/>
                </a:lnTo>
                <a:lnTo>
                  <a:pt x="466" y="76"/>
                </a:lnTo>
                <a:lnTo>
                  <a:pt x="468" y="76"/>
                </a:lnTo>
                <a:lnTo>
                  <a:pt x="470" y="77"/>
                </a:lnTo>
                <a:lnTo>
                  <a:pt x="472" y="77"/>
                </a:lnTo>
                <a:lnTo>
                  <a:pt x="474" y="77"/>
                </a:lnTo>
                <a:lnTo>
                  <a:pt x="476" y="77"/>
                </a:lnTo>
                <a:lnTo>
                  <a:pt x="478" y="77"/>
                </a:lnTo>
                <a:lnTo>
                  <a:pt x="480" y="77"/>
                </a:lnTo>
                <a:lnTo>
                  <a:pt x="482" y="78"/>
                </a:lnTo>
                <a:lnTo>
                  <a:pt x="484" y="78"/>
                </a:lnTo>
                <a:lnTo>
                  <a:pt x="486" y="78"/>
                </a:lnTo>
                <a:lnTo>
                  <a:pt x="488" y="78"/>
                </a:lnTo>
                <a:lnTo>
                  <a:pt x="490" y="78"/>
                </a:lnTo>
                <a:lnTo>
                  <a:pt x="492" y="78"/>
                </a:lnTo>
                <a:lnTo>
                  <a:pt x="494" y="79"/>
                </a:lnTo>
                <a:lnTo>
                  <a:pt x="496" y="79"/>
                </a:lnTo>
                <a:lnTo>
                  <a:pt x="498" y="79"/>
                </a:lnTo>
                <a:lnTo>
                  <a:pt x="500" y="79"/>
                </a:lnTo>
                <a:lnTo>
                  <a:pt x="502" y="79"/>
                </a:lnTo>
                <a:lnTo>
                  <a:pt x="504" y="79"/>
                </a:lnTo>
                <a:lnTo>
                  <a:pt x="506" y="80"/>
                </a:lnTo>
                <a:lnTo>
                  <a:pt x="508" y="80"/>
                </a:lnTo>
                <a:lnTo>
                  <a:pt x="510" y="80"/>
                </a:lnTo>
                <a:lnTo>
                  <a:pt x="512" y="80"/>
                </a:lnTo>
                <a:lnTo>
                  <a:pt x="514" y="80"/>
                </a:lnTo>
                <a:lnTo>
                  <a:pt x="516" y="80"/>
                </a:lnTo>
                <a:lnTo>
                  <a:pt x="518" y="81"/>
                </a:lnTo>
                <a:lnTo>
                  <a:pt x="520" y="81"/>
                </a:lnTo>
                <a:lnTo>
                  <a:pt x="522" y="81"/>
                </a:lnTo>
                <a:lnTo>
                  <a:pt x="524" y="81"/>
                </a:lnTo>
                <a:lnTo>
                  <a:pt x="526" y="81"/>
                </a:lnTo>
                <a:lnTo>
                  <a:pt x="528" y="81"/>
                </a:lnTo>
                <a:lnTo>
                  <a:pt x="530" y="82"/>
                </a:lnTo>
                <a:lnTo>
                  <a:pt x="532" y="82"/>
                </a:lnTo>
                <a:lnTo>
                  <a:pt x="534" y="82"/>
                </a:lnTo>
                <a:lnTo>
                  <a:pt x="536" y="82"/>
                </a:lnTo>
                <a:lnTo>
                  <a:pt x="538" y="82"/>
                </a:lnTo>
                <a:lnTo>
                  <a:pt x="540" y="82"/>
                </a:lnTo>
                <a:lnTo>
                  <a:pt x="542" y="83"/>
                </a:lnTo>
                <a:lnTo>
                  <a:pt x="544" y="83"/>
                </a:lnTo>
                <a:lnTo>
                  <a:pt x="546" y="83"/>
                </a:lnTo>
                <a:lnTo>
                  <a:pt x="548" y="83"/>
                </a:lnTo>
                <a:lnTo>
                  <a:pt x="550" y="83"/>
                </a:lnTo>
                <a:lnTo>
                  <a:pt x="552" y="83"/>
                </a:lnTo>
                <a:lnTo>
                  <a:pt x="554" y="84"/>
                </a:lnTo>
                <a:lnTo>
                  <a:pt x="556" y="84"/>
                </a:lnTo>
                <a:lnTo>
                  <a:pt x="558" y="84"/>
                </a:lnTo>
                <a:lnTo>
                  <a:pt x="560" y="84"/>
                </a:lnTo>
                <a:lnTo>
                  <a:pt x="562" y="84"/>
                </a:lnTo>
                <a:lnTo>
                  <a:pt x="564" y="84"/>
                </a:lnTo>
                <a:lnTo>
                  <a:pt x="566" y="85"/>
                </a:lnTo>
                <a:lnTo>
                  <a:pt x="568" y="85"/>
                </a:lnTo>
                <a:lnTo>
                  <a:pt x="570" y="85"/>
                </a:lnTo>
                <a:lnTo>
                  <a:pt x="572" y="85"/>
                </a:lnTo>
                <a:lnTo>
                  <a:pt x="574" y="85"/>
                </a:lnTo>
                <a:lnTo>
                  <a:pt x="576" y="85"/>
                </a:lnTo>
                <a:lnTo>
                  <a:pt x="578" y="85"/>
                </a:lnTo>
                <a:lnTo>
                  <a:pt x="580" y="86"/>
                </a:lnTo>
                <a:lnTo>
                  <a:pt x="582" y="86"/>
                </a:lnTo>
                <a:lnTo>
                  <a:pt x="584" y="86"/>
                </a:lnTo>
                <a:lnTo>
                  <a:pt x="586" y="86"/>
                </a:lnTo>
                <a:lnTo>
                  <a:pt x="588" y="86"/>
                </a:lnTo>
                <a:lnTo>
                  <a:pt x="590" y="86"/>
                </a:lnTo>
                <a:lnTo>
                  <a:pt x="592" y="87"/>
                </a:lnTo>
                <a:lnTo>
                  <a:pt x="594" y="87"/>
                </a:lnTo>
                <a:lnTo>
                  <a:pt x="596" y="87"/>
                </a:lnTo>
                <a:lnTo>
                  <a:pt x="598" y="87"/>
                </a:lnTo>
                <a:lnTo>
                  <a:pt x="600" y="87"/>
                </a:lnTo>
                <a:lnTo>
                  <a:pt x="602" y="87"/>
                </a:lnTo>
                <a:lnTo>
                  <a:pt x="604" y="87"/>
                </a:lnTo>
                <a:lnTo>
                  <a:pt x="606" y="88"/>
                </a:lnTo>
                <a:lnTo>
                  <a:pt x="608" y="88"/>
                </a:lnTo>
                <a:lnTo>
                  <a:pt x="610" y="88"/>
                </a:lnTo>
                <a:lnTo>
                  <a:pt x="612" y="88"/>
                </a:lnTo>
                <a:lnTo>
                  <a:pt x="614" y="88"/>
                </a:lnTo>
                <a:lnTo>
                  <a:pt x="616" y="88"/>
                </a:lnTo>
                <a:lnTo>
                  <a:pt x="618" y="89"/>
                </a:lnTo>
                <a:lnTo>
                  <a:pt x="620" y="89"/>
                </a:lnTo>
                <a:lnTo>
                  <a:pt x="622" y="89"/>
                </a:lnTo>
                <a:lnTo>
                  <a:pt x="624" y="89"/>
                </a:lnTo>
                <a:lnTo>
                  <a:pt x="626" y="89"/>
                </a:lnTo>
                <a:lnTo>
                  <a:pt x="628" y="89"/>
                </a:lnTo>
                <a:lnTo>
                  <a:pt x="630" y="89"/>
                </a:lnTo>
                <a:lnTo>
                  <a:pt x="632" y="90"/>
                </a:lnTo>
                <a:lnTo>
                  <a:pt x="634" y="90"/>
                </a:lnTo>
                <a:lnTo>
                  <a:pt x="636" y="90"/>
                </a:lnTo>
                <a:lnTo>
                  <a:pt x="637" y="90"/>
                </a:lnTo>
              </a:path>
            </a:pathLst>
          </a:custGeom>
          <a:noFill/>
          <a:ln w="3365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0" name="Freeform 169"/>
          <p:cNvSpPr>
            <a:spLocks/>
          </p:cNvSpPr>
          <p:nvPr/>
        </p:nvSpPr>
        <p:spPr bwMode="auto">
          <a:xfrm>
            <a:off x="2812084" y="2811995"/>
            <a:ext cx="622831" cy="1919421"/>
          </a:xfrm>
          <a:custGeom>
            <a:avLst/>
            <a:gdLst>
              <a:gd name="T0" fmla="*/ 6429 w 202"/>
              <a:gd name="T1" fmla="*/ 2347913 h 305"/>
              <a:gd name="T2" fmla="*/ 19286 w 202"/>
              <a:gd name="T3" fmla="*/ 2347913 h 305"/>
              <a:gd name="T4" fmla="*/ 32143 w 202"/>
              <a:gd name="T5" fmla="*/ 2340215 h 305"/>
              <a:gd name="T6" fmla="*/ 45000 w 202"/>
              <a:gd name="T7" fmla="*/ 2332517 h 305"/>
              <a:gd name="T8" fmla="*/ 57857 w 202"/>
              <a:gd name="T9" fmla="*/ 2324819 h 305"/>
              <a:gd name="T10" fmla="*/ 70714 w 202"/>
              <a:gd name="T11" fmla="*/ 2317121 h 305"/>
              <a:gd name="T12" fmla="*/ 83572 w 202"/>
              <a:gd name="T13" fmla="*/ 2301725 h 305"/>
              <a:gd name="T14" fmla="*/ 96429 w 202"/>
              <a:gd name="T15" fmla="*/ 2294026 h 305"/>
              <a:gd name="T16" fmla="*/ 109286 w 202"/>
              <a:gd name="T17" fmla="*/ 2278630 h 305"/>
              <a:gd name="T18" fmla="*/ 122143 w 202"/>
              <a:gd name="T19" fmla="*/ 2263234 h 305"/>
              <a:gd name="T20" fmla="*/ 135000 w 202"/>
              <a:gd name="T21" fmla="*/ 2240140 h 305"/>
              <a:gd name="T22" fmla="*/ 147857 w 202"/>
              <a:gd name="T23" fmla="*/ 2217046 h 305"/>
              <a:gd name="T24" fmla="*/ 160715 w 202"/>
              <a:gd name="T25" fmla="*/ 2201650 h 305"/>
              <a:gd name="T26" fmla="*/ 173572 w 202"/>
              <a:gd name="T27" fmla="*/ 2170857 h 305"/>
              <a:gd name="T28" fmla="*/ 186429 w 202"/>
              <a:gd name="T29" fmla="*/ 2147763 h 305"/>
              <a:gd name="T30" fmla="*/ 199286 w 202"/>
              <a:gd name="T31" fmla="*/ 2116971 h 305"/>
              <a:gd name="T32" fmla="*/ 212143 w 202"/>
              <a:gd name="T33" fmla="*/ 2093877 h 305"/>
              <a:gd name="T34" fmla="*/ 225000 w 202"/>
              <a:gd name="T35" fmla="*/ 2055386 h 305"/>
              <a:gd name="T36" fmla="*/ 237858 w 202"/>
              <a:gd name="T37" fmla="*/ 2024594 h 305"/>
              <a:gd name="T38" fmla="*/ 250715 w 202"/>
              <a:gd name="T39" fmla="*/ 1993802 h 305"/>
              <a:gd name="T40" fmla="*/ 263572 w 202"/>
              <a:gd name="T41" fmla="*/ 1955311 h 305"/>
              <a:gd name="T42" fmla="*/ 276429 w 202"/>
              <a:gd name="T43" fmla="*/ 1916820 h 305"/>
              <a:gd name="T44" fmla="*/ 289286 w 202"/>
              <a:gd name="T45" fmla="*/ 1870632 h 305"/>
              <a:gd name="T46" fmla="*/ 302143 w 202"/>
              <a:gd name="T47" fmla="*/ 1832142 h 305"/>
              <a:gd name="T48" fmla="*/ 315001 w 202"/>
              <a:gd name="T49" fmla="*/ 1785953 h 305"/>
              <a:gd name="T50" fmla="*/ 327858 w 202"/>
              <a:gd name="T51" fmla="*/ 1739765 h 305"/>
              <a:gd name="T52" fmla="*/ 340715 w 202"/>
              <a:gd name="T53" fmla="*/ 1693576 h 305"/>
              <a:gd name="T54" fmla="*/ 353572 w 202"/>
              <a:gd name="T55" fmla="*/ 1647388 h 305"/>
              <a:gd name="T56" fmla="*/ 366429 w 202"/>
              <a:gd name="T57" fmla="*/ 1593501 h 305"/>
              <a:gd name="T58" fmla="*/ 379286 w 202"/>
              <a:gd name="T59" fmla="*/ 1539615 h 305"/>
              <a:gd name="T60" fmla="*/ 392144 w 202"/>
              <a:gd name="T61" fmla="*/ 1485728 h 305"/>
              <a:gd name="T62" fmla="*/ 405001 w 202"/>
              <a:gd name="T63" fmla="*/ 1424144 h 305"/>
              <a:gd name="T64" fmla="*/ 417858 w 202"/>
              <a:gd name="T65" fmla="*/ 1370257 h 305"/>
              <a:gd name="T66" fmla="*/ 430715 w 202"/>
              <a:gd name="T67" fmla="*/ 1308673 h 305"/>
              <a:gd name="T68" fmla="*/ 443572 w 202"/>
              <a:gd name="T69" fmla="*/ 1247088 h 305"/>
              <a:gd name="T70" fmla="*/ 456430 w 202"/>
              <a:gd name="T71" fmla="*/ 1177806 h 305"/>
              <a:gd name="T72" fmla="*/ 469287 w 202"/>
              <a:gd name="T73" fmla="*/ 1116221 h 305"/>
              <a:gd name="T74" fmla="*/ 482144 w 202"/>
              <a:gd name="T75" fmla="*/ 1046938 h 305"/>
              <a:gd name="T76" fmla="*/ 495001 w 202"/>
              <a:gd name="T77" fmla="*/ 977655 h 305"/>
              <a:gd name="T78" fmla="*/ 507858 w 202"/>
              <a:gd name="T79" fmla="*/ 908373 h 305"/>
              <a:gd name="T80" fmla="*/ 520715 w 202"/>
              <a:gd name="T81" fmla="*/ 831392 h 305"/>
              <a:gd name="T82" fmla="*/ 533573 w 202"/>
              <a:gd name="T83" fmla="*/ 754411 h 305"/>
              <a:gd name="T84" fmla="*/ 546430 w 202"/>
              <a:gd name="T85" fmla="*/ 677431 h 305"/>
              <a:gd name="T86" fmla="*/ 559287 w 202"/>
              <a:gd name="T87" fmla="*/ 600450 h 305"/>
              <a:gd name="T88" fmla="*/ 572144 w 202"/>
              <a:gd name="T89" fmla="*/ 523469 h 305"/>
              <a:gd name="T90" fmla="*/ 585001 w 202"/>
              <a:gd name="T91" fmla="*/ 438790 h 305"/>
              <a:gd name="T92" fmla="*/ 597858 w 202"/>
              <a:gd name="T93" fmla="*/ 354111 h 305"/>
              <a:gd name="T94" fmla="*/ 610716 w 202"/>
              <a:gd name="T95" fmla="*/ 269433 h 305"/>
              <a:gd name="T96" fmla="*/ 623573 w 202"/>
              <a:gd name="T97" fmla="*/ 184754 h 305"/>
              <a:gd name="T98" fmla="*/ 636430 w 202"/>
              <a:gd name="T99" fmla="*/ 92377 h 305"/>
              <a:gd name="T100" fmla="*/ 649287 w 202"/>
              <a:gd name="T101" fmla="*/ 0 h 30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02"/>
              <a:gd name="T154" fmla="*/ 0 h 305"/>
              <a:gd name="T155" fmla="*/ 202 w 202"/>
              <a:gd name="T156" fmla="*/ 305 h 30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02" h="305">
                <a:moveTo>
                  <a:pt x="0" y="305"/>
                </a:moveTo>
                <a:lnTo>
                  <a:pt x="2" y="305"/>
                </a:lnTo>
                <a:lnTo>
                  <a:pt x="4" y="305"/>
                </a:lnTo>
                <a:lnTo>
                  <a:pt x="6" y="305"/>
                </a:lnTo>
                <a:lnTo>
                  <a:pt x="8" y="304"/>
                </a:lnTo>
                <a:lnTo>
                  <a:pt x="10" y="304"/>
                </a:lnTo>
                <a:lnTo>
                  <a:pt x="12" y="304"/>
                </a:lnTo>
                <a:lnTo>
                  <a:pt x="14" y="303"/>
                </a:lnTo>
                <a:lnTo>
                  <a:pt x="16" y="303"/>
                </a:lnTo>
                <a:lnTo>
                  <a:pt x="18" y="302"/>
                </a:lnTo>
                <a:lnTo>
                  <a:pt x="20" y="302"/>
                </a:lnTo>
                <a:lnTo>
                  <a:pt x="22" y="301"/>
                </a:lnTo>
                <a:lnTo>
                  <a:pt x="24" y="300"/>
                </a:lnTo>
                <a:lnTo>
                  <a:pt x="26" y="299"/>
                </a:lnTo>
                <a:lnTo>
                  <a:pt x="28" y="299"/>
                </a:lnTo>
                <a:lnTo>
                  <a:pt x="30" y="298"/>
                </a:lnTo>
                <a:lnTo>
                  <a:pt x="32" y="297"/>
                </a:lnTo>
                <a:lnTo>
                  <a:pt x="34" y="296"/>
                </a:lnTo>
                <a:lnTo>
                  <a:pt x="36" y="295"/>
                </a:lnTo>
                <a:lnTo>
                  <a:pt x="38" y="294"/>
                </a:lnTo>
                <a:lnTo>
                  <a:pt x="40" y="292"/>
                </a:lnTo>
                <a:lnTo>
                  <a:pt x="42" y="291"/>
                </a:lnTo>
                <a:lnTo>
                  <a:pt x="44" y="290"/>
                </a:lnTo>
                <a:lnTo>
                  <a:pt x="46" y="288"/>
                </a:lnTo>
                <a:lnTo>
                  <a:pt x="48" y="287"/>
                </a:lnTo>
                <a:lnTo>
                  <a:pt x="50" y="286"/>
                </a:lnTo>
                <a:lnTo>
                  <a:pt x="52" y="284"/>
                </a:lnTo>
                <a:lnTo>
                  <a:pt x="54" y="282"/>
                </a:lnTo>
                <a:lnTo>
                  <a:pt x="56" y="281"/>
                </a:lnTo>
                <a:lnTo>
                  <a:pt x="58" y="279"/>
                </a:lnTo>
                <a:lnTo>
                  <a:pt x="60" y="277"/>
                </a:lnTo>
                <a:lnTo>
                  <a:pt x="62" y="275"/>
                </a:lnTo>
                <a:lnTo>
                  <a:pt x="64" y="273"/>
                </a:lnTo>
                <a:lnTo>
                  <a:pt x="66" y="272"/>
                </a:lnTo>
                <a:lnTo>
                  <a:pt x="68" y="270"/>
                </a:lnTo>
                <a:lnTo>
                  <a:pt x="70" y="267"/>
                </a:lnTo>
                <a:lnTo>
                  <a:pt x="72" y="265"/>
                </a:lnTo>
                <a:lnTo>
                  <a:pt x="74" y="263"/>
                </a:lnTo>
                <a:lnTo>
                  <a:pt x="76" y="261"/>
                </a:lnTo>
                <a:lnTo>
                  <a:pt x="78" y="259"/>
                </a:lnTo>
                <a:lnTo>
                  <a:pt x="80" y="256"/>
                </a:lnTo>
                <a:lnTo>
                  <a:pt x="82" y="254"/>
                </a:lnTo>
                <a:lnTo>
                  <a:pt x="84" y="251"/>
                </a:lnTo>
                <a:lnTo>
                  <a:pt x="86" y="249"/>
                </a:lnTo>
                <a:lnTo>
                  <a:pt x="88" y="246"/>
                </a:lnTo>
                <a:lnTo>
                  <a:pt x="90" y="243"/>
                </a:lnTo>
                <a:lnTo>
                  <a:pt x="92" y="241"/>
                </a:lnTo>
                <a:lnTo>
                  <a:pt x="94" y="238"/>
                </a:lnTo>
                <a:lnTo>
                  <a:pt x="96" y="235"/>
                </a:lnTo>
                <a:lnTo>
                  <a:pt x="98" y="232"/>
                </a:lnTo>
                <a:lnTo>
                  <a:pt x="100" y="229"/>
                </a:lnTo>
                <a:lnTo>
                  <a:pt x="102" y="226"/>
                </a:lnTo>
                <a:lnTo>
                  <a:pt x="104" y="223"/>
                </a:lnTo>
                <a:lnTo>
                  <a:pt x="106" y="220"/>
                </a:lnTo>
                <a:lnTo>
                  <a:pt x="108" y="217"/>
                </a:lnTo>
                <a:lnTo>
                  <a:pt x="110" y="214"/>
                </a:lnTo>
                <a:lnTo>
                  <a:pt x="112" y="210"/>
                </a:lnTo>
                <a:lnTo>
                  <a:pt x="114" y="207"/>
                </a:lnTo>
                <a:lnTo>
                  <a:pt x="116" y="203"/>
                </a:lnTo>
                <a:lnTo>
                  <a:pt x="118" y="200"/>
                </a:lnTo>
                <a:lnTo>
                  <a:pt x="120" y="196"/>
                </a:lnTo>
                <a:lnTo>
                  <a:pt x="122" y="193"/>
                </a:lnTo>
                <a:lnTo>
                  <a:pt x="124" y="189"/>
                </a:lnTo>
                <a:lnTo>
                  <a:pt x="126" y="185"/>
                </a:lnTo>
                <a:lnTo>
                  <a:pt x="128" y="182"/>
                </a:lnTo>
                <a:lnTo>
                  <a:pt x="130" y="178"/>
                </a:lnTo>
                <a:lnTo>
                  <a:pt x="132" y="174"/>
                </a:lnTo>
                <a:lnTo>
                  <a:pt x="134" y="170"/>
                </a:lnTo>
                <a:lnTo>
                  <a:pt x="136" y="166"/>
                </a:lnTo>
                <a:lnTo>
                  <a:pt x="138" y="162"/>
                </a:lnTo>
                <a:lnTo>
                  <a:pt x="140" y="158"/>
                </a:lnTo>
                <a:lnTo>
                  <a:pt x="142" y="153"/>
                </a:lnTo>
                <a:lnTo>
                  <a:pt x="144" y="149"/>
                </a:lnTo>
                <a:lnTo>
                  <a:pt x="146" y="145"/>
                </a:lnTo>
                <a:lnTo>
                  <a:pt x="148" y="140"/>
                </a:lnTo>
                <a:lnTo>
                  <a:pt x="150" y="136"/>
                </a:lnTo>
                <a:lnTo>
                  <a:pt x="152" y="132"/>
                </a:lnTo>
                <a:lnTo>
                  <a:pt x="154" y="127"/>
                </a:lnTo>
                <a:lnTo>
                  <a:pt x="156" y="122"/>
                </a:lnTo>
                <a:lnTo>
                  <a:pt x="158" y="118"/>
                </a:lnTo>
                <a:lnTo>
                  <a:pt x="160" y="113"/>
                </a:lnTo>
                <a:lnTo>
                  <a:pt x="162" y="108"/>
                </a:lnTo>
                <a:lnTo>
                  <a:pt x="164" y="103"/>
                </a:lnTo>
                <a:lnTo>
                  <a:pt x="166" y="98"/>
                </a:lnTo>
                <a:lnTo>
                  <a:pt x="168" y="94"/>
                </a:lnTo>
                <a:lnTo>
                  <a:pt x="170" y="88"/>
                </a:lnTo>
                <a:lnTo>
                  <a:pt x="172" y="83"/>
                </a:lnTo>
                <a:lnTo>
                  <a:pt x="174" y="78"/>
                </a:lnTo>
                <a:lnTo>
                  <a:pt x="176" y="73"/>
                </a:lnTo>
                <a:lnTo>
                  <a:pt x="178" y="68"/>
                </a:lnTo>
                <a:lnTo>
                  <a:pt x="180" y="62"/>
                </a:lnTo>
                <a:lnTo>
                  <a:pt x="182" y="57"/>
                </a:lnTo>
                <a:lnTo>
                  <a:pt x="184" y="52"/>
                </a:lnTo>
                <a:lnTo>
                  <a:pt x="186" y="46"/>
                </a:lnTo>
                <a:lnTo>
                  <a:pt x="188" y="41"/>
                </a:lnTo>
                <a:lnTo>
                  <a:pt x="190" y="35"/>
                </a:lnTo>
                <a:lnTo>
                  <a:pt x="192" y="29"/>
                </a:lnTo>
                <a:lnTo>
                  <a:pt x="194" y="24"/>
                </a:lnTo>
                <a:lnTo>
                  <a:pt x="196" y="18"/>
                </a:lnTo>
                <a:lnTo>
                  <a:pt x="198" y="12"/>
                </a:lnTo>
                <a:lnTo>
                  <a:pt x="200" y="6"/>
                </a:lnTo>
                <a:lnTo>
                  <a:pt x="202" y="0"/>
                </a:lnTo>
              </a:path>
            </a:pathLst>
          </a:custGeom>
          <a:noFill/>
          <a:ln w="3683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1" name="Group 20"/>
          <p:cNvGrpSpPr/>
          <p:nvPr/>
        </p:nvGrpSpPr>
        <p:grpSpPr>
          <a:xfrm>
            <a:off x="2102452" y="2805505"/>
            <a:ext cx="641104" cy="1924612"/>
            <a:chOff x="1096248" y="2805505"/>
            <a:chExt cx="641104" cy="1924612"/>
          </a:xfrm>
        </p:grpSpPr>
        <p:sp>
          <p:nvSpPr>
            <p:cNvPr id="171" name="Freeform 170"/>
            <p:cNvSpPr>
              <a:spLocks/>
            </p:cNvSpPr>
            <p:nvPr/>
          </p:nvSpPr>
          <p:spPr bwMode="auto">
            <a:xfrm>
              <a:off x="1149546" y="3041702"/>
              <a:ext cx="587806" cy="1688415"/>
            </a:xfrm>
            <a:custGeom>
              <a:avLst/>
              <a:gdLst>
                <a:gd name="T0" fmla="*/ 6416 w 191"/>
                <a:gd name="T1" fmla="*/ 46239 h 268"/>
                <a:gd name="T2" fmla="*/ 19249 w 191"/>
                <a:gd name="T3" fmla="*/ 131010 h 268"/>
                <a:gd name="T4" fmla="*/ 32082 w 191"/>
                <a:gd name="T5" fmla="*/ 215781 h 268"/>
                <a:gd name="T6" fmla="*/ 44915 w 191"/>
                <a:gd name="T7" fmla="*/ 292846 h 268"/>
                <a:gd name="T8" fmla="*/ 57748 w 191"/>
                <a:gd name="T9" fmla="*/ 369911 h 268"/>
                <a:gd name="T10" fmla="*/ 70581 w 191"/>
                <a:gd name="T11" fmla="*/ 446976 h 268"/>
                <a:gd name="T12" fmla="*/ 83414 w 191"/>
                <a:gd name="T13" fmla="*/ 524041 h 268"/>
                <a:gd name="T14" fmla="*/ 96247 w 191"/>
                <a:gd name="T15" fmla="*/ 601106 h 268"/>
                <a:gd name="T16" fmla="*/ 109080 w 191"/>
                <a:gd name="T17" fmla="*/ 670464 h 268"/>
                <a:gd name="T18" fmla="*/ 121913 w 191"/>
                <a:gd name="T19" fmla="*/ 739822 h 268"/>
                <a:gd name="T20" fmla="*/ 134746 w 191"/>
                <a:gd name="T21" fmla="*/ 809180 h 268"/>
                <a:gd name="T22" fmla="*/ 147579 w 191"/>
                <a:gd name="T23" fmla="*/ 878539 h 268"/>
                <a:gd name="T24" fmla="*/ 160412 w 191"/>
                <a:gd name="T25" fmla="*/ 940191 h 268"/>
                <a:gd name="T26" fmla="*/ 173245 w 191"/>
                <a:gd name="T27" fmla="*/ 1001843 h 268"/>
                <a:gd name="T28" fmla="*/ 186078 w 191"/>
                <a:gd name="T29" fmla="*/ 1063494 h 268"/>
                <a:gd name="T30" fmla="*/ 198911 w 191"/>
                <a:gd name="T31" fmla="*/ 1125146 h 268"/>
                <a:gd name="T32" fmla="*/ 211744 w 191"/>
                <a:gd name="T33" fmla="*/ 1186798 h 268"/>
                <a:gd name="T34" fmla="*/ 224577 w 191"/>
                <a:gd name="T35" fmla="*/ 1240743 h 268"/>
                <a:gd name="T36" fmla="*/ 237410 w 191"/>
                <a:gd name="T37" fmla="*/ 1294689 h 268"/>
                <a:gd name="T38" fmla="*/ 250243 w 191"/>
                <a:gd name="T39" fmla="*/ 1348634 h 268"/>
                <a:gd name="T40" fmla="*/ 263076 w 191"/>
                <a:gd name="T41" fmla="*/ 1394873 h 268"/>
                <a:gd name="T42" fmla="*/ 275909 w 191"/>
                <a:gd name="T43" fmla="*/ 1441112 h 268"/>
                <a:gd name="T44" fmla="*/ 288742 w 191"/>
                <a:gd name="T45" fmla="*/ 1487351 h 268"/>
                <a:gd name="T46" fmla="*/ 301575 w 191"/>
                <a:gd name="T47" fmla="*/ 1533590 h 268"/>
                <a:gd name="T48" fmla="*/ 314408 w 191"/>
                <a:gd name="T49" fmla="*/ 1579828 h 268"/>
                <a:gd name="T50" fmla="*/ 327241 w 191"/>
                <a:gd name="T51" fmla="*/ 1618361 h 268"/>
                <a:gd name="T52" fmla="*/ 340074 w 191"/>
                <a:gd name="T53" fmla="*/ 1656893 h 268"/>
                <a:gd name="T54" fmla="*/ 352907 w 191"/>
                <a:gd name="T55" fmla="*/ 1695426 h 268"/>
                <a:gd name="T56" fmla="*/ 365740 w 191"/>
                <a:gd name="T57" fmla="*/ 1733958 h 268"/>
                <a:gd name="T58" fmla="*/ 378573 w 191"/>
                <a:gd name="T59" fmla="*/ 1764784 h 268"/>
                <a:gd name="T60" fmla="*/ 391406 w 191"/>
                <a:gd name="T61" fmla="*/ 1795610 h 268"/>
                <a:gd name="T62" fmla="*/ 404239 w 191"/>
                <a:gd name="T63" fmla="*/ 1826436 h 268"/>
                <a:gd name="T64" fmla="*/ 417072 w 191"/>
                <a:gd name="T65" fmla="*/ 1857262 h 268"/>
                <a:gd name="T66" fmla="*/ 429905 w 191"/>
                <a:gd name="T67" fmla="*/ 1880381 h 268"/>
                <a:gd name="T68" fmla="*/ 442738 w 191"/>
                <a:gd name="T69" fmla="*/ 1911207 h 268"/>
                <a:gd name="T70" fmla="*/ 455571 w 191"/>
                <a:gd name="T71" fmla="*/ 1934326 h 268"/>
                <a:gd name="T72" fmla="*/ 468404 w 191"/>
                <a:gd name="T73" fmla="*/ 1949739 h 268"/>
                <a:gd name="T74" fmla="*/ 481237 w 191"/>
                <a:gd name="T75" fmla="*/ 1972859 h 268"/>
                <a:gd name="T76" fmla="*/ 494070 w 191"/>
                <a:gd name="T77" fmla="*/ 1988272 h 268"/>
                <a:gd name="T78" fmla="*/ 506903 w 191"/>
                <a:gd name="T79" fmla="*/ 2003685 h 268"/>
                <a:gd name="T80" fmla="*/ 519736 w 191"/>
                <a:gd name="T81" fmla="*/ 2019098 h 268"/>
                <a:gd name="T82" fmla="*/ 532569 w 191"/>
                <a:gd name="T83" fmla="*/ 2034511 h 268"/>
                <a:gd name="T84" fmla="*/ 545402 w 191"/>
                <a:gd name="T85" fmla="*/ 2042218 h 268"/>
                <a:gd name="T86" fmla="*/ 558235 w 191"/>
                <a:gd name="T87" fmla="*/ 2049924 h 268"/>
                <a:gd name="T88" fmla="*/ 571068 w 191"/>
                <a:gd name="T89" fmla="*/ 2057631 h 268"/>
                <a:gd name="T90" fmla="*/ 583901 w 191"/>
                <a:gd name="T91" fmla="*/ 2057631 h 268"/>
                <a:gd name="T92" fmla="*/ 596734 w 191"/>
                <a:gd name="T93" fmla="*/ 2065337 h 268"/>
                <a:gd name="T94" fmla="*/ 609567 w 191"/>
                <a:gd name="T95" fmla="*/ 2065337 h 268"/>
                <a:gd name="T96" fmla="*/ 612775 w 191"/>
                <a:gd name="T97" fmla="*/ 2065337 h 26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91"/>
                <a:gd name="T148" fmla="*/ 0 h 268"/>
                <a:gd name="T149" fmla="*/ 191 w 191"/>
                <a:gd name="T150" fmla="*/ 268 h 26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91" h="268">
                  <a:moveTo>
                    <a:pt x="0" y="0"/>
                  </a:moveTo>
                  <a:lnTo>
                    <a:pt x="2" y="6"/>
                  </a:lnTo>
                  <a:lnTo>
                    <a:pt x="4" y="11"/>
                  </a:lnTo>
                  <a:lnTo>
                    <a:pt x="6" y="17"/>
                  </a:lnTo>
                  <a:lnTo>
                    <a:pt x="8" y="22"/>
                  </a:lnTo>
                  <a:lnTo>
                    <a:pt x="10" y="28"/>
                  </a:lnTo>
                  <a:lnTo>
                    <a:pt x="12" y="33"/>
                  </a:lnTo>
                  <a:lnTo>
                    <a:pt x="14" y="38"/>
                  </a:lnTo>
                  <a:lnTo>
                    <a:pt x="16" y="43"/>
                  </a:lnTo>
                  <a:lnTo>
                    <a:pt x="18" y="48"/>
                  </a:lnTo>
                  <a:lnTo>
                    <a:pt x="20" y="53"/>
                  </a:lnTo>
                  <a:lnTo>
                    <a:pt x="22" y="58"/>
                  </a:lnTo>
                  <a:lnTo>
                    <a:pt x="24" y="63"/>
                  </a:lnTo>
                  <a:lnTo>
                    <a:pt x="26" y="68"/>
                  </a:lnTo>
                  <a:lnTo>
                    <a:pt x="28" y="73"/>
                  </a:lnTo>
                  <a:lnTo>
                    <a:pt x="30" y="78"/>
                  </a:lnTo>
                  <a:lnTo>
                    <a:pt x="32" y="83"/>
                  </a:lnTo>
                  <a:lnTo>
                    <a:pt x="34" y="87"/>
                  </a:lnTo>
                  <a:lnTo>
                    <a:pt x="36" y="92"/>
                  </a:lnTo>
                  <a:lnTo>
                    <a:pt x="38" y="96"/>
                  </a:lnTo>
                  <a:lnTo>
                    <a:pt x="40" y="101"/>
                  </a:lnTo>
                  <a:lnTo>
                    <a:pt x="42" y="105"/>
                  </a:lnTo>
                  <a:lnTo>
                    <a:pt x="44" y="110"/>
                  </a:lnTo>
                  <a:lnTo>
                    <a:pt x="46" y="114"/>
                  </a:lnTo>
                  <a:lnTo>
                    <a:pt x="48" y="118"/>
                  </a:lnTo>
                  <a:lnTo>
                    <a:pt x="50" y="122"/>
                  </a:lnTo>
                  <a:lnTo>
                    <a:pt x="52" y="126"/>
                  </a:lnTo>
                  <a:lnTo>
                    <a:pt x="54" y="130"/>
                  </a:lnTo>
                  <a:lnTo>
                    <a:pt x="56" y="134"/>
                  </a:lnTo>
                  <a:lnTo>
                    <a:pt x="58" y="138"/>
                  </a:lnTo>
                  <a:lnTo>
                    <a:pt x="60" y="142"/>
                  </a:lnTo>
                  <a:lnTo>
                    <a:pt x="62" y="146"/>
                  </a:lnTo>
                  <a:lnTo>
                    <a:pt x="64" y="150"/>
                  </a:lnTo>
                  <a:lnTo>
                    <a:pt x="66" y="154"/>
                  </a:lnTo>
                  <a:lnTo>
                    <a:pt x="68" y="157"/>
                  </a:lnTo>
                  <a:lnTo>
                    <a:pt x="70" y="161"/>
                  </a:lnTo>
                  <a:lnTo>
                    <a:pt x="72" y="164"/>
                  </a:lnTo>
                  <a:lnTo>
                    <a:pt x="74" y="168"/>
                  </a:lnTo>
                  <a:lnTo>
                    <a:pt x="76" y="171"/>
                  </a:lnTo>
                  <a:lnTo>
                    <a:pt x="78" y="175"/>
                  </a:lnTo>
                  <a:lnTo>
                    <a:pt x="80" y="178"/>
                  </a:lnTo>
                  <a:lnTo>
                    <a:pt x="82" y="181"/>
                  </a:lnTo>
                  <a:lnTo>
                    <a:pt x="84" y="184"/>
                  </a:lnTo>
                  <a:lnTo>
                    <a:pt x="86" y="187"/>
                  </a:lnTo>
                  <a:lnTo>
                    <a:pt x="88" y="190"/>
                  </a:lnTo>
                  <a:lnTo>
                    <a:pt x="90" y="193"/>
                  </a:lnTo>
                  <a:lnTo>
                    <a:pt x="92" y="196"/>
                  </a:lnTo>
                  <a:lnTo>
                    <a:pt x="94" y="199"/>
                  </a:lnTo>
                  <a:lnTo>
                    <a:pt x="96" y="202"/>
                  </a:lnTo>
                  <a:lnTo>
                    <a:pt x="98" y="205"/>
                  </a:lnTo>
                  <a:lnTo>
                    <a:pt x="100" y="208"/>
                  </a:lnTo>
                  <a:lnTo>
                    <a:pt x="102" y="210"/>
                  </a:lnTo>
                  <a:lnTo>
                    <a:pt x="104" y="213"/>
                  </a:lnTo>
                  <a:lnTo>
                    <a:pt x="106" y="215"/>
                  </a:lnTo>
                  <a:lnTo>
                    <a:pt x="108" y="218"/>
                  </a:lnTo>
                  <a:lnTo>
                    <a:pt x="110" y="220"/>
                  </a:lnTo>
                  <a:lnTo>
                    <a:pt x="112" y="222"/>
                  </a:lnTo>
                  <a:lnTo>
                    <a:pt x="114" y="225"/>
                  </a:lnTo>
                  <a:lnTo>
                    <a:pt x="116" y="227"/>
                  </a:lnTo>
                  <a:lnTo>
                    <a:pt x="118" y="229"/>
                  </a:lnTo>
                  <a:lnTo>
                    <a:pt x="120" y="231"/>
                  </a:lnTo>
                  <a:lnTo>
                    <a:pt x="122" y="233"/>
                  </a:lnTo>
                  <a:lnTo>
                    <a:pt x="124" y="235"/>
                  </a:lnTo>
                  <a:lnTo>
                    <a:pt x="126" y="237"/>
                  </a:lnTo>
                  <a:lnTo>
                    <a:pt x="128" y="239"/>
                  </a:lnTo>
                  <a:lnTo>
                    <a:pt x="130" y="241"/>
                  </a:lnTo>
                  <a:lnTo>
                    <a:pt x="132" y="243"/>
                  </a:lnTo>
                  <a:lnTo>
                    <a:pt x="134" y="244"/>
                  </a:lnTo>
                  <a:lnTo>
                    <a:pt x="136" y="246"/>
                  </a:lnTo>
                  <a:lnTo>
                    <a:pt x="138" y="248"/>
                  </a:lnTo>
                  <a:lnTo>
                    <a:pt x="140" y="249"/>
                  </a:lnTo>
                  <a:lnTo>
                    <a:pt x="142" y="251"/>
                  </a:lnTo>
                  <a:lnTo>
                    <a:pt x="144" y="252"/>
                  </a:lnTo>
                  <a:lnTo>
                    <a:pt x="146" y="253"/>
                  </a:lnTo>
                  <a:lnTo>
                    <a:pt x="148" y="255"/>
                  </a:lnTo>
                  <a:lnTo>
                    <a:pt x="150" y="256"/>
                  </a:lnTo>
                  <a:lnTo>
                    <a:pt x="152" y="257"/>
                  </a:lnTo>
                  <a:lnTo>
                    <a:pt x="154" y="258"/>
                  </a:lnTo>
                  <a:lnTo>
                    <a:pt x="156" y="259"/>
                  </a:lnTo>
                  <a:lnTo>
                    <a:pt x="158" y="260"/>
                  </a:lnTo>
                  <a:lnTo>
                    <a:pt x="160" y="261"/>
                  </a:lnTo>
                  <a:lnTo>
                    <a:pt x="162" y="262"/>
                  </a:lnTo>
                  <a:lnTo>
                    <a:pt x="164" y="263"/>
                  </a:lnTo>
                  <a:lnTo>
                    <a:pt x="166" y="264"/>
                  </a:lnTo>
                  <a:lnTo>
                    <a:pt x="168" y="264"/>
                  </a:lnTo>
                  <a:lnTo>
                    <a:pt x="170" y="265"/>
                  </a:lnTo>
                  <a:lnTo>
                    <a:pt x="172" y="265"/>
                  </a:lnTo>
                  <a:lnTo>
                    <a:pt x="174" y="266"/>
                  </a:lnTo>
                  <a:lnTo>
                    <a:pt x="176" y="266"/>
                  </a:lnTo>
                  <a:lnTo>
                    <a:pt x="178" y="267"/>
                  </a:lnTo>
                  <a:lnTo>
                    <a:pt x="180" y="267"/>
                  </a:lnTo>
                  <a:lnTo>
                    <a:pt x="182" y="267"/>
                  </a:lnTo>
                  <a:lnTo>
                    <a:pt x="184" y="268"/>
                  </a:lnTo>
                  <a:lnTo>
                    <a:pt x="186" y="268"/>
                  </a:lnTo>
                  <a:lnTo>
                    <a:pt x="188" y="268"/>
                  </a:lnTo>
                  <a:lnTo>
                    <a:pt x="190" y="268"/>
                  </a:lnTo>
                  <a:lnTo>
                    <a:pt x="191" y="268"/>
                  </a:lnTo>
                </a:path>
              </a:pathLst>
            </a:custGeom>
            <a:noFill/>
            <a:ln w="3683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2" name="Freeform 173"/>
            <p:cNvSpPr>
              <a:spLocks/>
            </p:cNvSpPr>
            <p:nvPr/>
          </p:nvSpPr>
          <p:spPr bwMode="auto">
            <a:xfrm>
              <a:off x="1096248" y="2805505"/>
              <a:ext cx="53298" cy="240089"/>
            </a:xfrm>
            <a:custGeom>
              <a:avLst/>
              <a:gdLst>
                <a:gd name="T0" fmla="*/ 55562 w 12"/>
                <a:gd name="T1" fmla="*/ 293687 h 35"/>
                <a:gd name="T2" fmla="*/ 46302 w 12"/>
                <a:gd name="T3" fmla="*/ 251732 h 35"/>
                <a:gd name="T4" fmla="*/ 37041 w 12"/>
                <a:gd name="T5" fmla="*/ 201385 h 35"/>
                <a:gd name="T6" fmla="*/ 27781 w 12"/>
                <a:gd name="T7" fmla="*/ 151039 h 35"/>
                <a:gd name="T8" fmla="*/ 18521 w 12"/>
                <a:gd name="T9" fmla="*/ 100693 h 35"/>
                <a:gd name="T10" fmla="*/ 9260 w 12"/>
                <a:gd name="T11" fmla="*/ 50346 h 35"/>
                <a:gd name="T12" fmla="*/ 0 w 12"/>
                <a:gd name="T13" fmla="*/ 0 h 35"/>
                <a:gd name="T14" fmla="*/ 0 60000 65536"/>
                <a:gd name="T15" fmla="*/ 0 60000 65536"/>
                <a:gd name="T16" fmla="*/ 0 60000 65536"/>
                <a:gd name="T17" fmla="*/ 0 60000 65536"/>
                <a:gd name="T18" fmla="*/ 0 60000 65536"/>
                <a:gd name="T19" fmla="*/ 0 60000 65536"/>
                <a:gd name="T20" fmla="*/ 0 60000 65536"/>
                <a:gd name="T21" fmla="*/ 0 w 12"/>
                <a:gd name="T22" fmla="*/ 0 h 35"/>
                <a:gd name="T23" fmla="*/ 12 w 12"/>
                <a:gd name="T24" fmla="*/ 35 h 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 h="35">
                  <a:moveTo>
                    <a:pt x="12" y="35"/>
                  </a:moveTo>
                  <a:lnTo>
                    <a:pt x="10" y="30"/>
                  </a:lnTo>
                  <a:lnTo>
                    <a:pt x="8" y="24"/>
                  </a:lnTo>
                  <a:lnTo>
                    <a:pt x="6" y="18"/>
                  </a:lnTo>
                  <a:lnTo>
                    <a:pt x="4" y="12"/>
                  </a:lnTo>
                  <a:lnTo>
                    <a:pt x="2" y="6"/>
                  </a:lnTo>
                  <a:lnTo>
                    <a:pt x="0" y="0"/>
                  </a:lnTo>
                </a:path>
              </a:pathLst>
            </a:custGeom>
            <a:noFill/>
            <a:ln w="3683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73" name="Line 176"/>
          <p:cNvSpPr>
            <a:spLocks noChangeShapeType="1"/>
          </p:cNvSpPr>
          <p:nvPr/>
        </p:nvSpPr>
        <p:spPr bwMode="auto">
          <a:xfrm flipH="1">
            <a:off x="1557997" y="2805506"/>
            <a:ext cx="3972910" cy="3919883"/>
          </a:xfrm>
          <a:prstGeom prst="line">
            <a:avLst/>
          </a:prstGeom>
          <a:noFill/>
          <a:ln w="28575">
            <a:solidFill>
              <a:srgbClr val="00B050"/>
            </a:solidFill>
            <a:prstDash val="dash"/>
            <a:round/>
            <a:headEnd/>
            <a:tailEnd/>
          </a:ln>
          <a:extLst>
            <a:ext uri="{909E8E84-426E-40DD-AFC4-6F175D3DCCD1}">
              <a14:hiddenFill xmlns:a14="http://schemas.microsoft.com/office/drawing/2010/main">
                <a:noFill/>
              </a14:hiddenFill>
            </a:ext>
          </a:extLst>
        </p:spPr>
        <p:txBody>
          <a:bodyPr/>
          <a:lstStyle/>
          <a:p>
            <a:endParaRPr lang="en-CA"/>
          </a:p>
        </p:txBody>
      </p:sp>
      <p:sp>
        <p:nvSpPr>
          <p:cNvPr id="175" name="Line 186"/>
          <p:cNvSpPr>
            <a:spLocks noChangeShapeType="1"/>
          </p:cNvSpPr>
          <p:nvPr/>
        </p:nvSpPr>
        <p:spPr bwMode="auto">
          <a:xfrm>
            <a:off x="4580185" y="2802234"/>
            <a:ext cx="0" cy="3929642"/>
          </a:xfrm>
          <a:prstGeom prst="line">
            <a:avLst/>
          </a:prstGeom>
          <a:noFill/>
          <a:ln w="28575">
            <a:solidFill>
              <a:srgbClr val="80008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8" name="Line 174"/>
          <p:cNvSpPr>
            <a:spLocks noChangeShapeType="1"/>
          </p:cNvSpPr>
          <p:nvPr/>
        </p:nvSpPr>
        <p:spPr bwMode="auto">
          <a:xfrm>
            <a:off x="2772327" y="2779001"/>
            <a:ext cx="0" cy="3865917"/>
          </a:xfrm>
          <a:prstGeom prst="line">
            <a:avLst/>
          </a:prstGeom>
          <a:noFill/>
          <a:ln w="317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CA"/>
          </a:p>
        </p:txBody>
      </p:sp>
      <p:graphicFrame>
        <p:nvGraphicFramePr>
          <p:cNvPr id="179" name="Object 177"/>
          <p:cNvGraphicFramePr>
            <a:graphicFrameLocks noChangeAspect="1"/>
          </p:cNvGraphicFramePr>
          <p:nvPr>
            <p:extLst>
              <p:ext uri="{D42A27DB-BD31-4B8C-83A1-F6EECF244321}">
                <p14:modId xmlns:p14="http://schemas.microsoft.com/office/powerpoint/2010/main" val="3611454329"/>
              </p:ext>
            </p:extLst>
          </p:nvPr>
        </p:nvGraphicFramePr>
        <p:xfrm>
          <a:off x="2397459" y="2570258"/>
          <a:ext cx="812800" cy="304800"/>
        </p:xfrm>
        <a:graphic>
          <a:graphicData uri="http://schemas.openxmlformats.org/presentationml/2006/ole">
            <mc:AlternateContent xmlns:mc="http://schemas.openxmlformats.org/markup-compatibility/2006">
              <mc:Choice xmlns:v="urn:schemas-microsoft-com:vml" Requires="v">
                <p:oleObj name="Equation" r:id="rId5" imgW="812447" imgH="304668" progId="Equation.DSMT4">
                  <p:embed/>
                </p:oleObj>
              </mc:Choice>
              <mc:Fallback>
                <p:oleObj name="Equation" r:id="rId5" imgW="812447" imgH="304668" progId="Equation.DSMT4">
                  <p:embed/>
                  <p:pic>
                    <p:nvPicPr>
                      <p:cNvPr id="179" name="Object 1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459" y="2570258"/>
                        <a:ext cx="812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0" name="Line 175"/>
          <p:cNvSpPr>
            <a:spLocks noChangeShapeType="1"/>
          </p:cNvSpPr>
          <p:nvPr/>
        </p:nvSpPr>
        <p:spPr bwMode="auto">
          <a:xfrm flipH="1">
            <a:off x="1221654" y="5469904"/>
            <a:ext cx="4470400" cy="0"/>
          </a:xfrm>
          <a:prstGeom prst="line">
            <a:avLst/>
          </a:prstGeom>
          <a:noFill/>
          <a:ln w="31750">
            <a:solidFill>
              <a:srgbClr val="0000FF"/>
            </a:solidFill>
            <a:prstDash val="dash"/>
            <a:round/>
            <a:headEnd/>
            <a:tailEnd/>
          </a:ln>
          <a:extLst>
            <a:ext uri="{909E8E84-426E-40DD-AFC4-6F175D3DCCD1}">
              <a14:hiddenFill xmlns:a14="http://schemas.microsoft.com/office/drawing/2010/main">
                <a:noFill/>
              </a14:hiddenFill>
            </a:ext>
          </a:extLst>
        </p:spPr>
        <p:txBody>
          <a:bodyPr/>
          <a:lstStyle/>
          <a:p>
            <a:endParaRPr lang="en-CA"/>
          </a:p>
        </p:txBody>
      </p:sp>
      <p:graphicFrame>
        <p:nvGraphicFramePr>
          <p:cNvPr id="181" name="Object 178"/>
          <p:cNvGraphicFramePr>
            <a:graphicFrameLocks noChangeAspect="1"/>
          </p:cNvGraphicFramePr>
          <p:nvPr>
            <p:extLst>
              <p:ext uri="{D42A27DB-BD31-4B8C-83A1-F6EECF244321}">
                <p14:modId xmlns:p14="http://schemas.microsoft.com/office/powerpoint/2010/main" val="3690018727"/>
              </p:ext>
            </p:extLst>
          </p:nvPr>
        </p:nvGraphicFramePr>
        <p:xfrm>
          <a:off x="327510" y="5313028"/>
          <a:ext cx="838200" cy="304800"/>
        </p:xfrm>
        <a:graphic>
          <a:graphicData uri="http://schemas.openxmlformats.org/presentationml/2006/ole">
            <mc:AlternateContent xmlns:mc="http://schemas.openxmlformats.org/markup-compatibility/2006">
              <mc:Choice xmlns:v="urn:schemas-microsoft-com:vml" Requires="v">
                <p:oleObj name="Equation" r:id="rId7" imgW="837836" imgH="304668" progId="Equation.DSMT4">
                  <p:embed/>
                </p:oleObj>
              </mc:Choice>
              <mc:Fallback>
                <p:oleObj name="Equation" r:id="rId7" imgW="837836" imgH="304668" progId="Equation.DSMT4">
                  <p:embed/>
                  <p:pic>
                    <p:nvPicPr>
                      <p:cNvPr id="181" name="Object 1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510" y="5313028"/>
                        <a:ext cx="8382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2" name="Text Box 192"/>
          <p:cNvSpPr txBox="1">
            <a:spLocks noChangeArrowheads="1"/>
          </p:cNvSpPr>
          <p:nvPr/>
        </p:nvSpPr>
        <p:spPr bwMode="auto">
          <a:xfrm>
            <a:off x="5916057" y="2426731"/>
            <a:ext cx="5662670" cy="115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300" dirty="0">
                <a:solidFill>
                  <a:srgbClr val="FF0000"/>
                </a:solidFill>
                <a:latin typeface="+mj-lt"/>
              </a:rPr>
              <a:t>We need to slip the parabola to LEFT and RIGHT sides and find each inverse separately</a:t>
            </a:r>
          </a:p>
        </p:txBody>
      </p:sp>
      <p:sp>
        <p:nvSpPr>
          <p:cNvPr id="183" name="Text Box 192"/>
          <p:cNvSpPr txBox="1">
            <a:spLocks noChangeArrowheads="1"/>
          </p:cNvSpPr>
          <p:nvPr/>
        </p:nvSpPr>
        <p:spPr bwMode="auto">
          <a:xfrm>
            <a:off x="5927075" y="3718065"/>
            <a:ext cx="5772837" cy="115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300" dirty="0">
                <a:solidFill>
                  <a:srgbClr val="FF0000"/>
                </a:solidFill>
                <a:latin typeface="+mj-lt"/>
              </a:rPr>
              <a:t>If we are finding the inverse of the Right side of a parabola, the inverse will be the top side</a:t>
            </a:r>
          </a:p>
        </p:txBody>
      </p:sp>
      <p:sp>
        <p:nvSpPr>
          <p:cNvPr id="20"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9"/>
              </a:rPr>
              <a:t>www.BCMath.ca</a:t>
            </a:r>
            <a:r>
              <a:rPr lang="en-US" sz="1000" dirty="0"/>
              <a:t> </a:t>
            </a:r>
          </a:p>
        </p:txBody>
      </p:sp>
      <p:sp>
        <p:nvSpPr>
          <p:cNvPr id="2" name="Rectangle 1">
            <a:extLst>
              <a:ext uri="{FF2B5EF4-FFF2-40B4-BE49-F238E27FC236}">
                <a16:creationId xmlns:a16="http://schemas.microsoft.com/office/drawing/2014/main" id="{DE65395C-4ADE-4D58-9415-67651D2F27E8}"/>
              </a:ext>
            </a:extLst>
          </p:cNvPr>
          <p:cNvSpPr/>
          <p:nvPr/>
        </p:nvSpPr>
        <p:spPr>
          <a:xfrm>
            <a:off x="5916057" y="2302525"/>
            <a:ext cx="5927076" cy="42855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 Box 21">
            <a:extLst>
              <a:ext uri="{FF2B5EF4-FFF2-40B4-BE49-F238E27FC236}">
                <a16:creationId xmlns:a16="http://schemas.microsoft.com/office/drawing/2014/main" id="{7E12D367-4339-4AF9-9E67-1B197A0580ED}"/>
              </a:ext>
            </a:extLst>
          </p:cNvPr>
          <p:cNvSpPr txBox="1">
            <a:spLocks noChangeArrowheads="1"/>
          </p:cNvSpPr>
          <p:nvPr/>
        </p:nvSpPr>
        <p:spPr bwMode="auto">
          <a:xfrm>
            <a:off x="5986440" y="2377731"/>
            <a:ext cx="5757541"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In contrast, the inverse of the top side of a radical function will be the RIGHT side of a parabola.  So restrict the domain to the right side</a:t>
            </a:r>
          </a:p>
        </p:txBody>
      </p:sp>
      <p:sp>
        <p:nvSpPr>
          <p:cNvPr id="23" name="Text Box 21">
            <a:extLst>
              <a:ext uri="{FF2B5EF4-FFF2-40B4-BE49-F238E27FC236}">
                <a16:creationId xmlns:a16="http://schemas.microsoft.com/office/drawing/2014/main" id="{40A2226F-8CF0-453A-9C4B-AEFDBD901547}"/>
              </a:ext>
            </a:extLst>
          </p:cNvPr>
          <p:cNvSpPr txBox="1">
            <a:spLocks noChangeArrowheads="1"/>
          </p:cNvSpPr>
          <p:nvPr/>
        </p:nvSpPr>
        <p:spPr bwMode="auto">
          <a:xfrm>
            <a:off x="5907484" y="4149611"/>
            <a:ext cx="5757541"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The inverse of the BOTTOM side of a radical function will be the LEFT side of a parabola.  So restrict the domain to </a:t>
            </a:r>
            <a:r>
              <a:rPr lang="en-CA" sz="2200">
                <a:solidFill>
                  <a:srgbClr val="FF0000"/>
                </a:solidFill>
                <a:latin typeface="+mj-lt"/>
              </a:rPr>
              <a:t>the LEFT </a:t>
            </a:r>
            <a:r>
              <a:rPr lang="en-CA" sz="2200" dirty="0">
                <a:solidFill>
                  <a:srgbClr val="FF0000"/>
                </a:solidFill>
                <a:latin typeface="+mj-lt"/>
              </a:rPr>
              <a:t>side</a:t>
            </a:r>
          </a:p>
        </p:txBody>
      </p:sp>
    </p:spTree>
    <p:extLst>
      <p:ext uri="{BB962C8B-B14F-4D97-AF65-F5344CB8AC3E}">
        <p14:creationId xmlns:p14="http://schemas.microsoft.com/office/powerpoint/2010/main" val="2636371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73"/>
                                        </p:tgtEl>
                                        <p:attrNameLst>
                                          <p:attrName>style.visibility</p:attrName>
                                        </p:attrNameLst>
                                      </p:cBhvr>
                                      <p:to>
                                        <p:strVal val="visible"/>
                                      </p:to>
                                    </p:set>
                                    <p:animEffect transition="in" filter="wipe(up)">
                                      <p:cBhvr>
                                        <p:cTn id="7" dur="500"/>
                                        <p:tgtEl>
                                          <p:spTgt spid="1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8"/>
                                        </p:tgtEl>
                                        <p:attrNameLst>
                                          <p:attrName>style.visibility</p:attrName>
                                        </p:attrNameLst>
                                      </p:cBhvr>
                                      <p:to>
                                        <p:strVal val="visible"/>
                                      </p:to>
                                    </p:set>
                                    <p:animEffect transition="in" filter="wipe(left)">
                                      <p:cBhvr>
                                        <p:cTn id="12" dur="500"/>
                                        <p:tgtEl>
                                          <p:spTgt spid="168"/>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67"/>
                                        </p:tgtEl>
                                        <p:attrNameLst>
                                          <p:attrName>style.visibility</p:attrName>
                                        </p:attrNameLst>
                                      </p:cBhvr>
                                      <p:to>
                                        <p:strVal val="visible"/>
                                      </p:to>
                                    </p:set>
                                    <p:animEffect transition="in" filter="wipe(left)">
                                      <p:cBhvr>
                                        <p:cTn id="15" dur="500"/>
                                        <p:tgtEl>
                                          <p:spTgt spid="16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75"/>
                                        </p:tgtEl>
                                        <p:attrNameLst>
                                          <p:attrName>style.visibility</p:attrName>
                                        </p:attrNameLst>
                                      </p:cBhvr>
                                      <p:to>
                                        <p:strVal val="visible"/>
                                      </p:to>
                                    </p:set>
                                    <p:animEffect transition="in" filter="wipe(up)">
                                      <p:cBhvr>
                                        <p:cTn id="20" dur="500"/>
                                        <p:tgtEl>
                                          <p:spTgt spid="175"/>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22534">
                                            <p:txEl>
                                              <p:pRg st="1" end="1"/>
                                            </p:txEl>
                                          </p:spTgt>
                                        </p:tgtEl>
                                        <p:attrNameLst>
                                          <p:attrName>style.visibility</p:attrName>
                                        </p:attrNameLst>
                                      </p:cBhvr>
                                      <p:to>
                                        <p:strVal val="visible"/>
                                      </p:to>
                                    </p:set>
                                    <p:animEffect transition="in" filter="blinds(horizontal)">
                                      <p:cBhvr>
                                        <p:cTn id="25" dur="500"/>
                                        <p:tgtEl>
                                          <p:spTgt spid="22534">
                                            <p:txEl>
                                              <p:pRg st="1" end="1"/>
                                            </p:txEl>
                                          </p:spTgt>
                                        </p:tgtEl>
                                      </p:cBhvr>
                                    </p:animEffect>
                                  </p:childTnLst>
                                </p:cTn>
                              </p:par>
                              <p:par>
                                <p:cTn id="26" presetID="10" presetClass="exit" presetSubtype="0" fill="hold" grpId="1" nodeType="withEffect">
                                  <p:stCondLst>
                                    <p:cond delay="0"/>
                                  </p:stCondLst>
                                  <p:childTnLst>
                                    <p:animEffect transition="out" filter="fade">
                                      <p:cBhvr>
                                        <p:cTn id="27" dur="2000"/>
                                        <p:tgtEl>
                                          <p:spTgt spid="175"/>
                                        </p:tgtEl>
                                      </p:cBhvr>
                                    </p:animEffect>
                                    <p:set>
                                      <p:cBhvr>
                                        <p:cTn id="28" dur="1" fill="hold">
                                          <p:stCondLst>
                                            <p:cond delay="1999"/>
                                          </p:stCondLst>
                                        </p:cTn>
                                        <p:tgtEl>
                                          <p:spTgt spid="175"/>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p:cTn id="32" dur="1" fill="hold">
                                          <p:stCondLst>
                                            <p:cond delay="0"/>
                                          </p:stCondLst>
                                        </p:cTn>
                                        <p:tgtEl>
                                          <p:spTgt spid="178"/>
                                        </p:tgtEl>
                                        <p:attrNameLst>
                                          <p:attrName>style.visibility</p:attrName>
                                        </p:attrNameLst>
                                      </p:cBhvr>
                                      <p:to>
                                        <p:strVal val="visible"/>
                                      </p:to>
                                    </p:set>
                                    <p:animEffect transition="in" filter="wipe(down)">
                                      <p:cBhvr>
                                        <p:cTn id="33" dur="1000"/>
                                        <p:tgtEl>
                                          <p:spTgt spid="178"/>
                                        </p:tgtEl>
                                      </p:cBhvr>
                                    </p:animEffect>
                                  </p:childTnLst>
                                </p:cTn>
                              </p:par>
                              <p:par>
                                <p:cTn id="34" presetID="3" presetClass="entr" presetSubtype="10" fill="hold" nodeType="withEffect">
                                  <p:stCondLst>
                                    <p:cond delay="0"/>
                                  </p:stCondLst>
                                  <p:childTnLst>
                                    <p:set>
                                      <p:cBhvr>
                                        <p:cTn id="35" dur="1" fill="hold">
                                          <p:stCondLst>
                                            <p:cond delay="0"/>
                                          </p:stCondLst>
                                        </p:cTn>
                                        <p:tgtEl>
                                          <p:spTgt spid="179"/>
                                        </p:tgtEl>
                                        <p:attrNameLst>
                                          <p:attrName>style.visibility</p:attrName>
                                        </p:attrNameLst>
                                      </p:cBhvr>
                                      <p:to>
                                        <p:strVal val="visible"/>
                                      </p:to>
                                    </p:set>
                                    <p:animEffect transition="in" filter="blinds(horizontal)">
                                      <p:cBhvr>
                                        <p:cTn id="36" dur="500"/>
                                        <p:tgtEl>
                                          <p:spTgt spid="17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180"/>
                                        </p:tgtEl>
                                        <p:attrNameLst>
                                          <p:attrName>style.visibility</p:attrName>
                                        </p:attrNameLst>
                                      </p:cBhvr>
                                      <p:to>
                                        <p:strVal val="visible"/>
                                      </p:to>
                                    </p:set>
                                    <p:anim calcmode="lin" valueType="num">
                                      <p:cBhvr additive="base">
                                        <p:cTn id="41" dur="1000" fill="hold"/>
                                        <p:tgtEl>
                                          <p:spTgt spid="180"/>
                                        </p:tgtEl>
                                        <p:attrNameLst>
                                          <p:attrName>ppt_x</p:attrName>
                                        </p:attrNameLst>
                                      </p:cBhvr>
                                      <p:tavLst>
                                        <p:tav tm="0">
                                          <p:val>
                                            <p:strVal val="0-#ppt_w/2"/>
                                          </p:val>
                                        </p:tav>
                                        <p:tav tm="100000">
                                          <p:val>
                                            <p:strVal val="#ppt_x"/>
                                          </p:val>
                                        </p:tav>
                                      </p:tavLst>
                                    </p:anim>
                                    <p:anim calcmode="lin" valueType="num">
                                      <p:cBhvr additive="base">
                                        <p:cTn id="42" dur="1000" fill="hold"/>
                                        <p:tgtEl>
                                          <p:spTgt spid="180"/>
                                        </p:tgtEl>
                                        <p:attrNameLst>
                                          <p:attrName>ppt_y</p:attrName>
                                        </p:attrNameLst>
                                      </p:cBhvr>
                                      <p:tavLst>
                                        <p:tav tm="0">
                                          <p:val>
                                            <p:strVal val="#ppt_y"/>
                                          </p:val>
                                        </p:tav>
                                        <p:tav tm="100000">
                                          <p:val>
                                            <p:strVal val="#ppt_y"/>
                                          </p:val>
                                        </p:tav>
                                      </p:tavLst>
                                    </p:anim>
                                  </p:childTnLst>
                                </p:cTn>
                              </p:par>
                              <p:par>
                                <p:cTn id="43" presetID="10" presetClass="entr" presetSubtype="0" fill="hold" nodeType="withEffect">
                                  <p:stCondLst>
                                    <p:cond delay="0"/>
                                  </p:stCondLst>
                                  <p:childTnLst>
                                    <p:set>
                                      <p:cBhvr>
                                        <p:cTn id="44" dur="1" fill="hold">
                                          <p:stCondLst>
                                            <p:cond delay="0"/>
                                          </p:stCondLst>
                                        </p:cTn>
                                        <p:tgtEl>
                                          <p:spTgt spid="181"/>
                                        </p:tgtEl>
                                        <p:attrNameLst>
                                          <p:attrName>style.visibility</p:attrName>
                                        </p:attrNameLst>
                                      </p:cBhvr>
                                      <p:to>
                                        <p:strVal val="visible"/>
                                      </p:to>
                                    </p:set>
                                    <p:animEffect transition="in" filter="fade">
                                      <p:cBhvr>
                                        <p:cTn id="45" dur="2000"/>
                                        <p:tgtEl>
                                          <p:spTgt spid="181"/>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82"/>
                                        </p:tgtEl>
                                        <p:attrNameLst>
                                          <p:attrName>style.visibility</p:attrName>
                                        </p:attrNameLst>
                                      </p:cBhvr>
                                      <p:to>
                                        <p:strVal val="visible"/>
                                      </p:to>
                                    </p:set>
                                    <p:animEffect transition="in" filter="blinds(horizontal)">
                                      <p:cBhvr>
                                        <p:cTn id="50" dur="500"/>
                                        <p:tgtEl>
                                          <p:spTgt spid="182"/>
                                        </p:tgtEl>
                                      </p:cBhvr>
                                    </p:animEffect>
                                  </p:childTnLst>
                                </p:cTn>
                              </p:par>
                            </p:childTnLst>
                          </p:cTn>
                        </p:par>
                      </p:childTnLst>
                    </p:cTn>
                  </p:par>
                  <p:par>
                    <p:cTn id="51" fill="hold">
                      <p:stCondLst>
                        <p:cond delay="indefinite"/>
                      </p:stCondLst>
                      <p:childTnLst>
                        <p:par>
                          <p:cTn id="52" fill="hold">
                            <p:stCondLst>
                              <p:cond delay="0"/>
                            </p:stCondLst>
                            <p:childTnLst>
                              <p:par>
                                <p:cTn id="53" presetID="35" presetClass="emph" presetSubtype="0" repeatCount="3000" fill="hold" grpId="0" nodeType="clickEffect">
                                  <p:stCondLst>
                                    <p:cond delay="0"/>
                                  </p:stCondLst>
                                  <p:childTnLst>
                                    <p:anim calcmode="discrete" valueType="str">
                                      <p:cBhvr>
                                        <p:cTn id="54" dur="500" fill="hold"/>
                                        <p:tgtEl>
                                          <p:spTgt spid="170"/>
                                        </p:tgtEl>
                                        <p:attrNameLst>
                                          <p:attrName>style.visibility</p:attrName>
                                        </p:attrNameLst>
                                      </p:cBhvr>
                                      <p:tavLst>
                                        <p:tav tm="0">
                                          <p:val>
                                            <p:strVal val="hidden"/>
                                          </p:val>
                                        </p:tav>
                                        <p:tav tm="50000">
                                          <p:val>
                                            <p:strVal val="visible"/>
                                          </p:val>
                                        </p:tav>
                                      </p:tavLst>
                                    </p:anim>
                                  </p:childTnLst>
                                </p:cTn>
                              </p:par>
                              <p:par>
                                <p:cTn id="55" presetID="35" presetClass="emph" presetSubtype="0" repeatCount="3000" fill="hold" grpId="1" nodeType="withEffect">
                                  <p:stCondLst>
                                    <p:cond delay="300"/>
                                  </p:stCondLst>
                                  <p:childTnLst>
                                    <p:anim calcmode="discrete" valueType="str">
                                      <p:cBhvr>
                                        <p:cTn id="56" dur="500" fill="hold"/>
                                        <p:tgtEl>
                                          <p:spTgt spid="167"/>
                                        </p:tgtEl>
                                        <p:attrNameLst>
                                          <p:attrName>style.visibility</p:attrName>
                                        </p:attrNameLst>
                                      </p:cBhvr>
                                      <p:tavLst>
                                        <p:tav tm="0">
                                          <p:val>
                                            <p:strVal val="hidden"/>
                                          </p:val>
                                        </p:tav>
                                        <p:tav tm="50000">
                                          <p:val>
                                            <p:strVal val="visible"/>
                                          </p:val>
                                        </p:tav>
                                      </p:tavLst>
                                    </p:anim>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83"/>
                                        </p:tgtEl>
                                        <p:attrNameLst>
                                          <p:attrName>style.visibility</p:attrName>
                                        </p:attrNameLst>
                                      </p:cBhvr>
                                      <p:to>
                                        <p:strVal val="visible"/>
                                      </p:to>
                                    </p:set>
                                    <p:animEffect transition="in" filter="blinds(horizontal)">
                                      <p:cBhvr>
                                        <p:cTn id="61" dur="500"/>
                                        <p:tgtEl>
                                          <p:spTgt spid="183"/>
                                        </p:tgtEl>
                                      </p:cBhvr>
                                    </p:animEffect>
                                  </p:childTnLst>
                                </p:cTn>
                              </p:par>
                            </p:childTnLst>
                          </p:cTn>
                        </p:par>
                      </p:childTnLst>
                    </p:cTn>
                  </p:par>
                  <p:par>
                    <p:cTn id="62" fill="hold">
                      <p:stCondLst>
                        <p:cond delay="indefinite"/>
                      </p:stCondLst>
                      <p:childTnLst>
                        <p:par>
                          <p:cTn id="63" fill="hold">
                            <p:stCondLst>
                              <p:cond delay="0"/>
                            </p:stCondLst>
                            <p:childTnLst>
                              <p:par>
                                <p:cTn id="64" presetID="35" presetClass="emph" presetSubtype="0" repeatCount="3000" fill="hold" nodeType="clickEffect">
                                  <p:stCondLst>
                                    <p:cond delay="0"/>
                                  </p:stCondLst>
                                  <p:childTnLst>
                                    <p:anim calcmode="discrete" valueType="str">
                                      <p:cBhvr>
                                        <p:cTn id="65" dur="500" fill="hold"/>
                                        <p:tgtEl>
                                          <p:spTgt spid="21"/>
                                        </p:tgtEl>
                                        <p:attrNameLst>
                                          <p:attrName>style.visibility</p:attrName>
                                        </p:attrNameLst>
                                      </p:cBhvr>
                                      <p:tavLst>
                                        <p:tav tm="0">
                                          <p:val>
                                            <p:strVal val="hidden"/>
                                          </p:val>
                                        </p:tav>
                                        <p:tav tm="50000">
                                          <p:val>
                                            <p:strVal val="visible"/>
                                          </p:val>
                                        </p:tav>
                                      </p:tavLst>
                                    </p:anim>
                                  </p:childTnLst>
                                </p:cTn>
                              </p:par>
                              <p:par>
                                <p:cTn id="66" presetID="35" presetClass="emph" presetSubtype="0" repeatCount="3000" fill="hold" grpId="1" nodeType="withEffect">
                                  <p:stCondLst>
                                    <p:cond delay="300"/>
                                  </p:stCondLst>
                                  <p:childTnLst>
                                    <p:anim calcmode="discrete" valueType="str">
                                      <p:cBhvr>
                                        <p:cTn id="67" dur="500" fill="hold"/>
                                        <p:tgtEl>
                                          <p:spTgt spid="168"/>
                                        </p:tgtEl>
                                        <p:attrNameLst>
                                          <p:attrName>style.visibility</p:attrName>
                                        </p:attrNameLst>
                                      </p:cBhvr>
                                      <p:tavLst>
                                        <p:tav tm="0">
                                          <p:val>
                                            <p:strVal val="hidden"/>
                                          </p:val>
                                        </p:tav>
                                        <p:tav tm="50000">
                                          <p:val>
                                            <p:strVal val="visible"/>
                                          </p:val>
                                        </p:tav>
                                      </p:tavLst>
                                    </p:anim>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84"/>
                                        </p:tgtEl>
                                        <p:attrNameLst>
                                          <p:attrName>style.visibility</p:attrName>
                                        </p:attrNameLst>
                                      </p:cBhvr>
                                      <p:to>
                                        <p:strVal val="visible"/>
                                      </p:to>
                                    </p:set>
                                    <p:animEffect transition="in" filter="blinds(horizontal)">
                                      <p:cBhvr>
                                        <p:cTn id="72" dur="500"/>
                                        <p:tgtEl>
                                          <p:spTgt spid="18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fade">
                                      <p:cBhvr>
                                        <p:cTn id="77" dur="500"/>
                                        <p:tgtEl>
                                          <p:spTgt spid="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blinds(horizontal)">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Effect transition="in" filter="blinds(horizontal)">
                                      <p:cBhvr>
                                        <p:cTn id="8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 grpId="0" animBg="1"/>
      <p:bldP spid="167" grpId="0" animBg="1"/>
      <p:bldP spid="167" grpId="1" animBg="1"/>
      <p:bldP spid="168" grpId="0" animBg="1"/>
      <p:bldP spid="168" grpId="1" animBg="1"/>
      <p:bldP spid="170" grpId="0" animBg="1"/>
      <p:bldP spid="173" grpId="0" animBg="1"/>
      <p:bldP spid="175" grpId="0" animBg="1"/>
      <p:bldP spid="175" grpId="1" animBg="1"/>
      <p:bldP spid="180" grpId="0" animBg="1"/>
      <p:bldP spid="182" grpId="0" animBg="1"/>
      <p:bldP spid="183" grpId="0" animBg="1"/>
      <p:bldP spid="2" grpId="0" animBg="1"/>
      <p:bldP spid="22"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14">
            <a:extLst>
              <a:ext uri="{FF2B5EF4-FFF2-40B4-BE49-F238E27FC236}">
                <a16:creationId xmlns:a16="http://schemas.microsoft.com/office/drawing/2014/main" id="{45E5C814-704D-4520-9633-572B9AA9260A}"/>
              </a:ext>
            </a:extLst>
          </p:cNvPr>
          <p:cNvGrpSpPr>
            <a:grpSpLocks noChangeAspect="1"/>
          </p:cNvGrpSpPr>
          <p:nvPr/>
        </p:nvGrpSpPr>
        <p:grpSpPr bwMode="auto">
          <a:xfrm>
            <a:off x="5665698" y="3341543"/>
            <a:ext cx="4818813" cy="4795180"/>
            <a:chOff x="-192" y="1075"/>
            <a:chExt cx="2712" cy="2698"/>
          </a:xfrm>
        </p:grpSpPr>
        <p:sp>
          <p:nvSpPr>
            <p:cNvPr id="23" name="AutoShape 13">
              <a:extLst>
                <a:ext uri="{FF2B5EF4-FFF2-40B4-BE49-F238E27FC236}">
                  <a16:creationId xmlns:a16="http://schemas.microsoft.com/office/drawing/2014/main" id="{973AE4CE-CD4E-462F-B851-7A4C7F4BE381}"/>
                </a:ext>
              </a:extLst>
            </p:cNvPr>
            <p:cNvSpPr>
              <a:spLocks noChangeAspect="1" noChangeArrowheads="1" noTextEdit="1"/>
            </p:cNvSpPr>
            <p:nvPr/>
          </p:nvSpPr>
          <p:spPr bwMode="auto">
            <a:xfrm>
              <a:off x="-192" y="1080"/>
              <a:ext cx="2712" cy="2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24" name="Rectangle 15">
              <a:extLst>
                <a:ext uri="{FF2B5EF4-FFF2-40B4-BE49-F238E27FC236}">
                  <a16:creationId xmlns:a16="http://schemas.microsoft.com/office/drawing/2014/main" id="{51D0FD79-866B-4201-97FE-9E119DA8903E}"/>
                </a:ext>
              </a:extLst>
            </p:cNvPr>
            <p:cNvSpPr>
              <a:spLocks noChangeArrowheads="1"/>
            </p:cNvSpPr>
            <p:nvPr/>
          </p:nvSpPr>
          <p:spPr bwMode="auto">
            <a:xfrm>
              <a:off x="-189" y="1085"/>
              <a:ext cx="2706" cy="2683"/>
            </a:xfrm>
            <a:prstGeom prst="rect">
              <a:avLst/>
            </a:prstGeom>
            <a:solidFill>
              <a:srgbClr val="FFFFFF"/>
            </a:solidFill>
            <a:ln w="3">
              <a:solidFill>
                <a:srgbClr val="FFFFFF"/>
              </a:solidFill>
              <a:miter lim="800000"/>
              <a:headEnd/>
              <a:tailEnd/>
            </a:ln>
          </p:spPr>
          <p:txBody>
            <a:bodyPr/>
            <a:lstStyle/>
            <a:p>
              <a:endParaRPr lang="en-CA" dirty="0">
                <a:latin typeface="Gill Sans MT" pitchFamily="34" charset="0"/>
              </a:endParaRPr>
            </a:p>
          </p:txBody>
        </p:sp>
        <p:sp>
          <p:nvSpPr>
            <p:cNvPr id="25" name="Line 16">
              <a:extLst>
                <a:ext uri="{FF2B5EF4-FFF2-40B4-BE49-F238E27FC236}">
                  <a16:creationId xmlns:a16="http://schemas.microsoft.com/office/drawing/2014/main" id="{E804FFFD-EA40-44A7-A3B4-0C661A1B95DB}"/>
                </a:ext>
              </a:extLst>
            </p:cNvPr>
            <p:cNvSpPr>
              <a:spLocks noChangeShapeType="1"/>
            </p:cNvSpPr>
            <p:nvPr/>
          </p:nvSpPr>
          <p:spPr bwMode="auto">
            <a:xfrm flipV="1">
              <a:off x="17"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17">
              <a:extLst>
                <a:ext uri="{FF2B5EF4-FFF2-40B4-BE49-F238E27FC236}">
                  <a16:creationId xmlns:a16="http://schemas.microsoft.com/office/drawing/2014/main" id="{DB5E029A-0224-4CDF-8F18-FEA4E98BA2E6}"/>
                </a:ext>
              </a:extLst>
            </p:cNvPr>
            <p:cNvSpPr>
              <a:spLocks noChangeShapeType="1"/>
            </p:cNvSpPr>
            <p:nvPr/>
          </p:nvSpPr>
          <p:spPr bwMode="auto">
            <a:xfrm flipV="1">
              <a:off x="20"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18">
              <a:extLst>
                <a:ext uri="{FF2B5EF4-FFF2-40B4-BE49-F238E27FC236}">
                  <a16:creationId xmlns:a16="http://schemas.microsoft.com/office/drawing/2014/main" id="{CCA1C381-3E46-4245-A3D3-A1D3DA5D94EE}"/>
                </a:ext>
              </a:extLst>
            </p:cNvPr>
            <p:cNvSpPr>
              <a:spLocks noChangeShapeType="1"/>
            </p:cNvSpPr>
            <p:nvPr/>
          </p:nvSpPr>
          <p:spPr bwMode="auto">
            <a:xfrm flipV="1">
              <a:off x="226"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19">
              <a:extLst>
                <a:ext uri="{FF2B5EF4-FFF2-40B4-BE49-F238E27FC236}">
                  <a16:creationId xmlns:a16="http://schemas.microsoft.com/office/drawing/2014/main" id="{EA192376-6AFB-4DDD-AD76-E2AD3C4BFEC2}"/>
                </a:ext>
              </a:extLst>
            </p:cNvPr>
            <p:cNvSpPr>
              <a:spLocks noChangeShapeType="1"/>
            </p:cNvSpPr>
            <p:nvPr/>
          </p:nvSpPr>
          <p:spPr bwMode="auto">
            <a:xfrm flipV="1">
              <a:off x="229"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20">
              <a:extLst>
                <a:ext uri="{FF2B5EF4-FFF2-40B4-BE49-F238E27FC236}">
                  <a16:creationId xmlns:a16="http://schemas.microsoft.com/office/drawing/2014/main" id="{8CC206CF-FF8A-46AA-A609-A290DDF4E397}"/>
                </a:ext>
              </a:extLst>
            </p:cNvPr>
            <p:cNvSpPr>
              <a:spLocks noChangeShapeType="1"/>
            </p:cNvSpPr>
            <p:nvPr/>
          </p:nvSpPr>
          <p:spPr bwMode="auto">
            <a:xfrm flipV="1">
              <a:off x="433"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21">
              <a:extLst>
                <a:ext uri="{FF2B5EF4-FFF2-40B4-BE49-F238E27FC236}">
                  <a16:creationId xmlns:a16="http://schemas.microsoft.com/office/drawing/2014/main" id="{BD7E37FC-EF3A-4D2F-B244-4BEC2F850DE7}"/>
                </a:ext>
              </a:extLst>
            </p:cNvPr>
            <p:cNvSpPr>
              <a:spLocks noChangeShapeType="1"/>
            </p:cNvSpPr>
            <p:nvPr/>
          </p:nvSpPr>
          <p:spPr bwMode="auto">
            <a:xfrm flipV="1">
              <a:off x="436"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22">
              <a:extLst>
                <a:ext uri="{FF2B5EF4-FFF2-40B4-BE49-F238E27FC236}">
                  <a16:creationId xmlns:a16="http://schemas.microsoft.com/office/drawing/2014/main" id="{0B079166-1A9D-47F0-A674-558E67478617}"/>
                </a:ext>
              </a:extLst>
            </p:cNvPr>
            <p:cNvSpPr>
              <a:spLocks noChangeShapeType="1"/>
            </p:cNvSpPr>
            <p:nvPr/>
          </p:nvSpPr>
          <p:spPr bwMode="auto">
            <a:xfrm flipV="1">
              <a:off x="642"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23">
              <a:extLst>
                <a:ext uri="{FF2B5EF4-FFF2-40B4-BE49-F238E27FC236}">
                  <a16:creationId xmlns:a16="http://schemas.microsoft.com/office/drawing/2014/main" id="{1F95C5B9-27C6-4F26-AC83-0AFF5B9F98E5}"/>
                </a:ext>
              </a:extLst>
            </p:cNvPr>
            <p:cNvSpPr>
              <a:spLocks noChangeShapeType="1"/>
            </p:cNvSpPr>
            <p:nvPr/>
          </p:nvSpPr>
          <p:spPr bwMode="auto">
            <a:xfrm flipV="1">
              <a:off x="645"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24">
              <a:extLst>
                <a:ext uri="{FF2B5EF4-FFF2-40B4-BE49-F238E27FC236}">
                  <a16:creationId xmlns:a16="http://schemas.microsoft.com/office/drawing/2014/main" id="{F1036DD2-BD9D-471B-906B-343B063BF790}"/>
                </a:ext>
              </a:extLst>
            </p:cNvPr>
            <p:cNvSpPr>
              <a:spLocks noChangeShapeType="1"/>
            </p:cNvSpPr>
            <p:nvPr/>
          </p:nvSpPr>
          <p:spPr bwMode="auto">
            <a:xfrm flipV="1">
              <a:off x="1058"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25">
              <a:extLst>
                <a:ext uri="{FF2B5EF4-FFF2-40B4-BE49-F238E27FC236}">
                  <a16:creationId xmlns:a16="http://schemas.microsoft.com/office/drawing/2014/main" id="{7FA172BA-8CF7-4D67-B282-3349DA025215}"/>
                </a:ext>
              </a:extLst>
            </p:cNvPr>
            <p:cNvSpPr>
              <a:spLocks noChangeShapeType="1"/>
            </p:cNvSpPr>
            <p:nvPr/>
          </p:nvSpPr>
          <p:spPr bwMode="auto">
            <a:xfrm flipV="1">
              <a:off x="1061"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26">
              <a:extLst>
                <a:ext uri="{FF2B5EF4-FFF2-40B4-BE49-F238E27FC236}">
                  <a16:creationId xmlns:a16="http://schemas.microsoft.com/office/drawing/2014/main" id="{D382BBA9-F761-44DD-976B-3D621EFB94F5}"/>
                </a:ext>
              </a:extLst>
            </p:cNvPr>
            <p:cNvSpPr>
              <a:spLocks noChangeShapeType="1"/>
            </p:cNvSpPr>
            <p:nvPr/>
          </p:nvSpPr>
          <p:spPr bwMode="auto">
            <a:xfrm flipV="1">
              <a:off x="1265"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27">
              <a:extLst>
                <a:ext uri="{FF2B5EF4-FFF2-40B4-BE49-F238E27FC236}">
                  <a16:creationId xmlns:a16="http://schemas.microsoft.com/office/drawing/2014/main" id="{C7C40EFA-E3E6-4283-B66A-ABD93DA2CF8D}"/>
                </a:ext>
              </a:extLst>
            </p:cNvPr>
            <p:cNvSpPr>
              <a:spLocks noChangeShapeType="1"/>
            </p:cNvSpPr>
            <p:nvPr/>
          </p:nvSpPr>
          <p:spPr bwMode="auto">
            <a:xfrm flipV="1">
              <a:off x="1267"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28">
              <a:extLst>
                <a:ext uri="{FF2B5EF4-FFF2-40B4-BE49-F238E27FC236}">
                  <a16:creationId xmlns:a16="http://schemas.microsoft.com/office/drawing/2014/main" id="{339F8EE9-6B87-4727-9E96-4175724009A4}"/>
                </a:ext>
              </a:extLst>
            </p:cNvPr>
            <p:cNvSpPr>
              <a:spLocks noChangeShapeType="1"/>
            </p:cNvSpPr>
            <p:nvPr/>
          </p:nvSpPr>
          <p:spPr bwMode="auto">
            <a:xfrm flipV="1">
              <a:off x="1474"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29">
              <a:extLst>
                <a:ext uri="{FF2B5EF4-FFF2-40B4-BE49-F238E27FC236}">
                  <a16:creationId xmlns:a16="http://schemas.microsoft.com/office/drawing/2014/main" id="{2C0055B1-109F-4C7E-8E72-2CC28747A626}"/>
                </a:ext>
              </a:extLst>
            </p:cNvPr>
            <p:cNvSpPr>
              <a:spLocks noChangeShapeType="1"/>
            </p:cNvSpPr>
            <p:nvPr/>
          </p:nvSpPr>
          <p:spPr bwMode="auto">
            <a:xfrm flipV="1">
              <a:off x="1477"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30">
              <a:extLst>
                <a:ext uri="{FF2B5EF4-FFF2-40B4-BE49-F238E27FC236}">
                  <a16:creationId xmlns:a16="http://schemas.microsoft.com/office/drawing/2014/main" id="{8F55EB67-CCCF-431C-A4C5-F941B2AD5118}"/>
                </a:ext>
              </a:extLst>
            </p:cNvPr>
            <p:cNvSpPr>
              <a:spLocks noChangeShapeType="1"/>
            </p:cNvSpPr>
            <p:nvPr/>
          </p:nvSpPr>
          <p:spPr bwMode="auto">
            <a:xfrm flipV="1">
              <a:off x="1680"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31">
              <a:extLst>
                <a:ext uri="{FF2B5EF4-FFF2-40B4-BE49-F238E27FC236}">
                  <a16:creationId xmlns:a16="http://schemas.microsoft.com/office/drawing/2014/main" id="{93545EE4-D1C8-4866-8023-51AD9777D189}"/>
                </a:ext>
              </a:extLst>
            </p:cNvPr>
            <p:cNvSpPr>
              <a:spLocks noChangeShapeType="1"/>
            </p:cNvSpPr>
            <p:nvPr/>
          </p:nvSpPr>
          <p:spPr bwMode="auto">
            <a:xfrm flipV="1">
              <a:off x="1683"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32">
              <a:extLst>
                <a:ext uri="{FF2B5EF4-FFF2-40B4-BE49-F238E27FC236}">
                  <a16:creationId xmlns:a16="http://schemas.microsoft.com/office/drawing/2014/main" id="{6499EF99-0518-4F89-A2DE-77723CC7CBDC}"/>
                </a:ext>
              </a:extLst>
            </p:cNvPr>
            <p:cNvSpPr>
              <a:spLocks noChangeShapeType="1"/>
            </p:cNvSpPr>
            <p:nvPr/>
          </p:nvSpPr>
          <p:spPr bwMode="auto">
            <a:xfrm flipV="1">
              <a:off x="1890"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33">
              <a:extLst>
                <a:ext uri="{FF2B5EF4-FFF2-40B4-BE49-F238E27FC236}">
                  <a16:creationId xmlns:a16="http://schemas.microsoft.com/office/drawing/2014/main" id="{15C05EE4-D8B6-49D4-BF3F-1A2C7F95311A}"/>
                </a:ext>
              </a:extLst>
            </p:cNvPr>
            <p:cNvSpPr>
              <a:spLocks noChangeShapeType="1"/>
            </p:cNvSpPr>
            <p:nvPr/>
          </p:nvSpPr>
          <p:spPr bwMode="auto">
            <a:xfrm flipV="1">
              <a:off x="1892"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Line 34">
              <a:extLst>
                <a:ext uri="{FF2B5EF4-FFF2-40B4-BE49-F238E27FC236}">
                  <a16:creationId xmlns:a16="http://schemas.microsoft.com/office/drawing/2014/main" id="{012B069E-CAA6-4565-962F-A06A806D83C0}"/>
                </a:ext>
              </a:extLst>
            </p:cNvPr>
            <p:cNvSpPr>
              <a:spLocks noChangeShapeType="1"/>
            </p:cNvSpPr>
            <p:nvPr/>
          </p:nvSpPr>
          <p:spPr bwMode="auto">
            <a:xfrm flipV="1">
              <a:off x="2096"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4" name="Line 35">
              <a:extLst>
                <a:ext uri="{FF2B5EF4-FFF2-40B4-BE49-F238E27FC236}">
                  <a16:creationId xmlns:a16="http://schemas.microsoft.com/office/drawing/2014/main" id="{988BB5B7-3E60-4633-A9E5-19A6DAD6414F}"/>
                </a:ext>
              </a:extLst>
            </p:cNvPr>
            <p:cNvSpPr>
              <a:spLocks noChangeShapeType="1"/>
            </p:cNvSpPr>
            <p:nvPr/>
          </p:nvSpPr>
          <p:spPr bwMode="auto">
            <a:xfrm flipV="1">
              <a:off x="2099"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5" name="Line 36">
              <a:extLst>
                <a:ext uri="{FF2B5EF4-FFF2-40B4-BE49-F238E27FC236}">
                  <a16:creationId xmlns:a16="http://schemas.microsoft.com/office/drawing/2014/main" id="{663B2F22-34AB-4C62-9928-D0594C1C5618}"/>
                </a:ext>
              </a:extLst>
            </p:cNvPr>
            <p:cNvSpPr>
              <a:spLocks noChangeShapeType="1"/>
            </p:cNvSpPr>
            <p:nvPr/>
          </p:nvSpPr>
          <p:spPr bwMode="auto">
            <a:xfrm flipV="1">
              <a:off x="2305"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37">
              <a:extLst>
                <a:ext uri="{FF2B5EF4-FFF2-40B4-BE49-F238E27FC236}">
                  <a16:creationId xmlns:a16="http://schemas.microsoft.com/office/drawing/2014/main" id="{2E20FB49-786C-416D-9B05-7E3E08C139E9}"/>
                </a:ext>
              </a:extLst>
            </p:cNvPr>
            <p:cNvSpPr>
              <a:spLocks noChangeShapeType="1"/>
            </p:cNvSpPr>
            <p:nvPr/>
          </p:nvSpPr>
          <p:spPr bwMode="auto">
            <a:xfrm flipV="1">
              <a:off x="2308" y="1085"/>
              <a:ext cx="1" cy="2678"/>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38">
              <a:extLst>
                <a:ext uri="{FF2B5EF4-FFF2-40B4-BE49-F238E27FC236}">
                  <a16:creationId xmlns:a16="http://schemas.microsoft.com/office/drawing/2014/main" id="{3D2BC8D7-74E2-4B8A-AA91-60CCDCE6796A}"/>
                </a:ext>
              </a:extLst>
            </p:cNvPr>
            <p:cNvSpPr>
              <a:spLocks noChangeShapeType="1"/>
            </p:cNvSpPr>
            <p:nvPr/>
          </p:nvSpPr>
          <p:spPr bwMode="auto">
            <a:xfrm>
              <a:off x="-187" y="3537"/>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39">
              <a:extLst>
                <a:ext uri="{FF2B5EF4-FFF2-40B4-BE49-F238E27FC236}">
                  <a16:creationId xmlns:a16="http://schemas.microsoft.com/office/drawing/2014/main" id="{39DF3B2C-C51A-46AA-9558-713AF5FD1C48}"/>
                </a:ext>
              </a:extLst>
            </p:cNvPr>
            <p:cNvSpPr>
              <a:spLocks noChangeShapeType="1"/>
            </p:cNvSpPr>
            <p:nvPr/>
          </p:nvSpPr>
          <p:spPr bwMode="auto">
            <a:xfrm>
              <a:off x="-187" y="3542"/>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Line 40">
              <a:extLst>
                <a:ext uri="{FF2B5EF4-FFF2-40B4-BE49-F238E27FC236}">
                  <a16:creationId xmlns:a16="http://schemas.microsoft.com/office/drawing/2014/main" id="{EAC944C5-55B5-4D1F-AFDA-16B99CF76252}"/>
                </a:ext>
              </a:extLst>
            </p:cNvPr>
            <p:cNvSpPr>
              <a:spLocks noChangeShapeType="1"/>
            </p:cNvSpPr>
            <p:nvPr/>
          </p:nvSpPr>
          <p:spPr bwMode="auto">
            <a:xfrm>
              <a:off x="-187" y="3312"/>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0" name="Line 41">
              <a:extLst>
                <a:ext uri="{FF2B5EF4-FFF2-40B4-BE49-F238E27FC236}">
                  <a16:creationId xmlns:a16="http://schemas.microsoft.com/office/drawing/2014/main" id="{12AA1C8C-DD5B-43E6-A409-44FAF5ED3665}"/>
                </a:ext>
              </a:extLst>
            </p:cNvPr>
            <p:cNvSpPr>
              <a:spLocks noChangeShapeType="1"/>
            </p:cNvSpPr>
            <p:nvPr/>
          </p:nvSpPr>
          <p:spPr bwMode="auto">
            <a:xfrm>
              <a:off x="-187" y="3317"/>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1" name="Line 42">
              <a:extLst>
                <a:ext uri="{FF2B5EF4-FFF2-40B4-BE49-F238E27FC236}">
                  <a16:creationId xmlns:a16="http://schemas.microsoft.com/office/drawing/2014/main" id="{70BD9A32-696F-4690-B4DD-CDD538132696}"/>
                </a:ext>
              </a:extLst>
            </p:cNvPr>
            <p:cNvSpPr>
              <a:spLocks noChangeShapeType="1"/>
            </p:cNvSpPr>
            <p:nvPr/>
          </p:nvSpPr>
          <p:spPr bwMode="auto">
            <a:xfrm>
              <a:off x="-187" y="3091"/>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2" name="Line 43">
              <a:extLst>
                <a:ext uri="{FF2B5EF4-FFF2-40B4-BE49-F238E27FC236}">
                  <a16:creationId xmlns:a16="http://schemas.microsoft.com/office/drawing/2014/main" id="{A8F90538-8F89-4CD5-AF8B-9DD599304F7E}"/>
                </a:ext>
              </a:extLst>
            </p:cNvPr>
            <p:cNvSpPr>
              <a:spLocks noChangeShapeType="1"/>
            </p:cNvSpPr>
            <p:nvPr/>
          </p:nvSpPr>
          <p:spPr bwMode="auto">
            <a:xfrm>
              <a:off x="-187" y="3096"/>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3" name="Line 44">
              <a:extLst>
                <a:ext uri="{FF2B5EF4-FFF2-40B4-BE49-F238E27FC236}">
                  <a16:creationId xmlns:a16="http://schemas.microsoft.com/office/drawing/2014/main" id="{F619391B-EA5B-4DA9-8B69-88259C4DEAE7}"/>
                </a:ext>
              </a:extLst>
            </p:cNvPr>
            <p:cNvSpPr>
              <a:spLocks noChangeShapeType="1"/>
            </p:cNvSpPr>
            <p:nvPr/>
          </p:nvSpPr>
          <p:spPr bwMode="auto">
            <a:xfrm>
              <a:off x="-187" y="2865"/>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Line 45">
              <a:extLst>
                <a:ext uri="{FF2B5EF4-FFF2-40B4-BE49-F238E27FC236}">
                  <a16:creationId xmlns:a16="http://schemas.microsoft.com/office/drawing/2014/main" id="{3F66CEC3-E86F-48A1-8C34-14205B7097DC}"/>
                </a:ext>
              </a:extLst>
            </p:cNvPr>
            <p:cNvSpPr>
              <a:spLocks noChangeShapeType="1"/>
            </p:cNvSpPr>
            <p:nvPr/>
          </p:nvSpPr>
          <p:spPr bwMode="auto">
            <a:xfrm>
              <a:off x="-187" y="2870"/>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5" name="Line 46">
              <a:extLst>
                <a:ext uri="{FF2B5EF4-FFF2-40B4-BE49-F238E27FC236}">
                  <a16:creationId xmlns:a16="http://schemas.microsoft.com/office/drawing/2014/main" id="{1BEF5044-D75E-4363-A65B-60D6E0825BD7}"/>
                </a:ext>
              </a:extLst>
            </p:cNvPr>
            <p:cNvSpPr>
              <a:spLocks noChangeShapeType="1"/>
            </p:cNvSpPr>
            <p:nvPr/>
          </p:nvSpPr>
          <p:spPr bwMode="auto">
            <a:xfrm>
              <a:off x="-187" y="2645"/>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6" name="Line 47">
              <a:extLst>
                <a:ext uri="{FF2B5EF4-FFF2-40B4-BE49-F238E27FC236}">
                  <a16:creationId xmlns:a16="http://schemas.microsoft.com/office/drawing/2014/main" id="{C8538751-43D2-4D71-AB2E-54BD1D11E55F}"/>
                </a:ext>
              </a:extLst>
            </p:cNvPr>
            <p:cNvSpPr>
              <a:spLocks noChangeShapeType="1"/>
            </p:cNvSpPr>
            <p:nvPr/>
          </p:nvSpPr>
          <p:spPr bwMode="auto">
            <a:xfrm>
              <a:off x="-187" y="2650"/>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7" name="Line 48">
              <a:extLst>
                <a:ext uri="{FF2B5EF4-FFF2-40B4-BE49-F238E27FC236}">
                  <a16:creationId xmlns:a16="http://schemas.microsoft.com/office/drawing/2014/main" id="{4AA96517-1907-45A5-A3D3-FAF286B01E83}"/>
                </a:ext>
              </a:extLst>
            </p:cNvPr>
            <p:cNvSpPr>
              <a:spLocks noChangeShapeType="1"/>
            </p:cNvSpPr>
            <p:nvPr/>
          </p:nvSpPr>
          <p:spPr bwMode="auto">
            <a:xfrm>
              <a:off x="-187" y="2198"/>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8" name="Line 49">
              <a:extLst>
                <a:ext uri="{FF2B5EF4-FFF2-40B4-BE49-F238E27FC236}">
                  <a16:creationId xmlns:a16="http://schemas.microsoft.com/office/drawing/2014/main" id="{C198D01F-56AB-45BD-83E7-CF5E37703EA1}"/>
                </a:ext>
              </a:extLst>
            </p:cNvPr>
            <p:cNvSpPr>
              <a:spLocks noChangeShapeType="1"/>
            </p:cNvSpPr>
            <p:nvPr/>
          </p:nvSpPr>
          <p:spPr bwMode="auto">
            <a:xfrm>
              <a:off x="-187" y="2203"/>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59" name="Line 50">
              <a:extLst>
                <a:ext uri="{FF2B5EF4-FFF2-40B4-BE49-F238E27FC236}">
                  <a16:creationId xmlns:a16="http://schemas.microsoft.com/office/drawing/2014/main" id="{F0CD3926-47F7-4DF0-9FA2-D23D58DC0673}"/>
                </a:ext>
              </a:extLst>
            </p:cNvPr>
            <p:cNvSpPr>
              <a:spLocks noChangeShapeType="1"/>
            </p:cNvSpPr>
            <p:nvPr/>
          </p:nvSpPr>
          <p:spPr bwMode="auto">
            <a:xfrm>
              <a:off x="-187" y="1978"/>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0" name="Line 51">
              <a:extLst>
                <a:ext uri="{FF2B5EF4-FFF2-40B4-BE49-F238E27FC236}">
                  <a16:creationId xmlns:a16="http://schemas.microsoft.com/office/drawing/2014/main" id="{74520328-00C9-4339-9CD6-5950F4763B4E}"/>
                </a:ext>
              </a:extLst>
            </p:cNvPr>
            <p:cNvSpPr>
              <a:spLocks noChangeShapeType="1"/>
            </p:cNvSpPr>
            <p:nvPr/>
          </p:nvSpPr>
          <p:spPr bwMode="auto">
            <a:xfrm>
              <a:off x="-187" y="1983"/>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1" name="Line 52">
              <a:extLst>
                <a:ext uri="{FF2B5EF4-FFF2-40B4-BE49-F238E27FC236}">
                  <a16:creationId xmlns:a16="http://schemas.microsoft.com/office/drawing/2014/main" id="{8B4EBA58-B6ED-4CD2-BD09-03024C79CEF0}"/>
                </a:ext>
              </a:extLst>
            </p:cNvPr>
            <p:cNvSpPr>
              <a:spLocks noChangeShapeType="1"/>
            </p:cNvSpPr>
            <p:nvPr/>
          </p:nvSpPr>
          <p:spPr bwMode="auto">
            <a:xfrm>
              <a:off x="-187" y="1752"/>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2" name="Line 53">
              <a:extLst>
                <a:ext uri="{FF2B5EF4-FFF2-40B4-BE49-F238E27FC236}">
                  <a16:creationId xmlns:a16="http://schemas.microsoft.com/office/drawing/2014/main" id="{CD2C474C-0C7D-4DE0-8E07-0735C7ABF9AC}"/>
                </a:ext>
              </a:extLst>
            </p:cNvPr>
            <p:cNvSpPr>
              <a:spLocks noChangeShapeType="1"/>
            </p:cNvSpPr>
            <p:nvPr/>
          </p:nvSpPr>
          <p:spPr bwMode="auto">
            <a:xfrm>
              <a:off x="-187" y="1757"/>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3" name="Line 54">
              <a:extLst>
                <a:ext uri="{FF2B5EF4-FFF2-40B4-BE49-F238E27FC236}">
                  <a16:creationId xmlns:a16="http://schemas.microsoft.com/office/drawing/2014/main" id="{73B1B886-101F-4D16-B39D-509406B2D3B0}"/>
                </a:ext>
              </a:extLst>
            </p:cNvPr>
            <p:cNvSpPr>
              <a:spLocks noChangeShapeType="1"/>
            </p:cNvSpPr>
            <p:nvPr/>
          </p:nvSpPr>
          <p:spPr bwMode="auto">
            <a:xfrm>
              <a:off x="-187" y="1531"/>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4" name="Line 55">
              <a:extLst>
                <a:ext uri="{FF2B5EF4-FFF2-40B4-BE49-F238E27FC236}">
                  <a16:creationId xmlns:a16="http://schemas.microsoft.com/office/drawing/2014/main" id="{47A7D5C4-5DD6-4AC4-8C68-B607BE1B66F8}"/>
                </a:ext>
              </a:extLst>
            </p:cNvPr>
            <p:cNvSpPr>
              <a:spLocks noChangeShapeType="1"/>
            </p:cNvSpPr>
            <p:nvPr/>
          </p:nvSpPr>
          <p:spPr bwMode="auto">
            <a:xfrm>
              <a:off x="-187" y="1536"/>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5" name="Line 56">
              <a:extLst>
                <a:ext uri="{FF2B5EF4-FFF2-40B4-BE49-F238E27FC236}">
                  <a16:creationId xmlns:a16="http://schemas.microsoft.com/office/drawing/2014/main" id="{8863E52D-5A41-41C0-A7E8-63DB42D18838}"/>
                </a:ext>
              </a:extLst>
            </p:cNvPr>
            <p:cNvSpPr>
              <a:spLocks noChangeShapeType="1"/>
            </p:cNvSpPr>
            <p:nvPr/>
          </p:nvSpPr>
          <p:spPr bwMode="auto">
            <a:xfrm>
              <a:off x="-187" y="1306"/>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Line 57">
              <a:extLst>
                <a:ext uri="{FF2B5EF4-FFF2-40B4-BE49-F238E27FC236}">
                  <a16:creationId xmlns:a16="http://schemas.microsoft.com/office/drawing/2014/main" id="{DF20C45C-9107-4870-9A9B-2B3636C8E39A}"/>
                </a:ext>
              </a:extLst>
            </p:cNvPr>
            <p:cNvSpPr>
              <a:spLocks noChangeShapeType="1"/>
            </p:cNvSpPr>
            <p:nvPr/>
          </p:nvSpPr>
          <p:spPr bwMode="auto">
            <a:xfrm>
              <a:off x="-187" y="1311"/>
              <a:ext cx="2704" cy="1"/>
            </a:xfrm>
            <a:prstGeom prst="line">
              <a:avLst/>
            </a:prstGeom>
            <a:noFill/>
            <a:ln w="3">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67" name="Line 58">
              <a:extLst>
                <a:ext uri="{FF2B5EF4-FFF2-40B4-BE49-F238E27FC236}">
                  <a16:creationId xmlns:a16="http://schemas.microsoft.com/office/drawing/2014/main" id="{E73E4800-9B24-4672-8BD2-57373DBFC646}"/>
                </a:ext>
              </a:extLst>
            </p:cNvPr>
            <p:cNvSpPr>
              <a:spLocks noChangeShapeType="1"/>
            </p:cNvSpPr>
            <p:nvPr/>
          </p:nvSpPr>
          <p:spPr bwMode="auto">
            <a:xfrm>
              <a:off x="-187" y="2414"/>
              <a:ext cx="270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8" name="Line 59">
              <a:extLst>
                <a:ext uri="{FF2B5EF4-FFF2-40B4-BE49-F238E27FC236}">
                  <a16:creationId xmlns:a16="http://schemas.microsoft.com/office/drawing/2014/main" id="{D80AF683-5792-4EB1-B07E-69ADB38307F4}"/>
                </a:ext>
              </a:extLst>
            </p:cNvPr>
            <p:cNvSpPr>
              <a:spLocks noChangeShapeType="1"/>
            </p:cNvSpPr>
            <p:nvPr/>
          </p:nvSpPr>
          <p:spPr bwMode="auto">
            <a:xfrm>
              <a:off x="-187" y="2419"/>
              <a:ext cx="270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9" name="Line 60">
              <a:extLst>
                <a:ext uri="{FF2B5EF4-FFF2-40B4-BE49-F238E27FC236}">
                  <a16:creationId xmlns:a16="http://schemas.microsoft.com/office/drawing/2014/main" id="{AD4DC628-F30C-43E2-9D9D-4534D3B350B7}"/>
                </a:ext>
              </a:extLst>
            </p:cNvPr>
            <p:cNvSpPr>
              <a:spLocks noChangeShapeType="1"/>
            </p:cNvSpPr>
            <p:nvPr/>
          </p:nvSpPr>
          <p:spPr bwMode="auto">
            <a:xfrm>
              <a:off x="-187" y="2424"/>
              <a:ext cx="270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0" name="Line 61">
              <a:extLst>
                <a:ext uri="{FF2B5EF4-FFF2-40B4-BE49-F238E27FC236}">
                  <a16:creationId xmlns:a16="http://schemas.microsoft.com/office/drawing/2014/main" id="{C37C72A6-556A-4919-871D-5A0C272220C3}"/>
                </a:ext>
              </a:extLst>
            </p:cNvPr>
            <p:cNvSpPr>
              <a:spLocks noChangeShapeType="1"/>
            </p:cNvSpPr>
            <p:nvPr/>
          </p:nvSpPr>
          <p:spPr bwMode="auto">
            <a:xfrm>
              <a:off x="-187" y="2429"/>
              <a:ext cx="270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1" name="Rectangle 62">
              <a:extLst>
                <a:ext uri="{FF2B5EF4-FFF2-40B4-BE49-F238E27FC236}">
                  <a16:creationId xmlns:a16="http://schemas.microsoft.com/office/drawing/2014/main" id="{190B76B4-ED7D-496D-BFCB-AA27D0C2FE72}"/>
                </a:ext>
              </a:extLst>
            </p:cNvPr>
            <p:cNvSpPr>
              <a:spLocks noChangeArrowheads="1"/>
            </p:cNvSpPr>
            <p:nvPr/>
          </p:nvSpPr>
          <p:spPr bwMode="auto">
            <a:xfrm>
              <a:off x="2465" y="2264"/>
              <a:ext cx="39"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72" name="Freeform 63">
              <a:extLst>
                <a:ext uri="{FF2B5EF4-FFF2-40B4-BE49-F238E27FC236}">
                  <a16:creationId xmlns:a16="http://schemas.microsoft.com/office/drawing/2014/main" id="{9C75AADA-1B22-4503-9250-6162124D6E1D}"/>
                </a:ext>
              </a:extLst>
            </p:cNvPr>
            <p:cNvSpPr>
              <a:spLocks/>
            </p:cNvSpPr>
            <p:nvPr/>
          </p:nvSpPr>
          <p:spPr bwMode="auto">
            <a:xfrm>
              <a:off x="2488" y="2379"/>
              <a:ext cx="24" cy="90"/>
            </a:xfrm>
            <a:custGeom>
              <a:avLst/>
              <a:gdLst>
                <a:gd name="T0" fmla="*/ 0 w 24"/>
                <a:gd name="T1" fmla="*/ 0 h 90"/>
                <a:gd name="T2" fmla="*/ 24 w 24"/>
                <a:gd name="T3" fmla="*/ 45 h 90"/>
                <a:gd name="T4" fmla="*/ 0 w 24"/>
                <a:gd name="T5" fmla="*/ 90 h 90"/>
                <a:gd name="T6" fmla="*/ 0 w 24"/>
                <a:gd name="T7" fmla="*/ 0 h 90"/>
                <a:gd name="T8" fmla="*/ 0 60000 65536"/>
                <a:gd name="T9" fmla="*/ 0 60000 65536"/>
                <a:gd name="T10" fmla="*/ 0 60000 65536"/>
                <a:gd name="T11" fmla="*/ 0 60000 65536"/>
                <a:gd name="T12" fmla="*/ 0 w 24"/>
                <a:gd name="T13" fmla="*/ 0 h 90"/>
                <a:gd name="T14" fmla="*/ 24 w 24"/>
                <a:gd name="T15" fmla="*/ 90 h 90"/>
              </a:gdLst>
              <a:ahLst/>
              <a:cxnLst>
                <a:cxn ang="T8">
                  <a:pos x="T0" y="T1"/>
                </a:cxn>
                <a:cxn ang="T9">
                  <a:pos x="T2" y="T3"/>
                </a:cxn>
                <a:cxn ang="T10">
                  <a:pos x="T4" y="T5"/>
                </a:cxn>
                <a:cxn ang="T11">
                  <a:pos x="T6" y="T7"/>
                </a:cxn>
              </a:cxnLst>
              <a:rect l="T12" t="T13" r="T14" b="T15"/>
              <a:pathLst>
                <a:path w="24" h="90">
                  <a:moveTo>
                    <a:pt x="0" y="0"/>
                  </a:moveTo>
                  <a:lnTo>
                    <a:pt x="24" y="45"/>
                  </a:lnTo>
                  <a:lnTo>
                    <a:pt x="0" y="90"/>
                  </a:lnTo>
                  <a:lnTo>
                    <a:pt x="0" y="0"/>
                  </a:lnTo>
                  <a:close/>
                </a:path>
              </a:pathLst>
            </a:custGeom>
            <a:solidFill>
              <a:srgbClr val="000000"/>
            </a:solidFill>
            <a:ln w="3">
              <a:solidFill>
                <a:srgbClr val="000000"/>
              </a:solidFill>
              <a:round/>
              <a:headEnd/>
              <a:tailEnd/>
            </a:ln>
          </p:spPr>
          <p:txBody>
            <a:bodyPr/>
            <a:lstStyle/>
            <a:p>
              <a:endParaRPr lang="en-CA">
                <a:latin typeface="Gill Sans MT" pitchFamily="34" charset="0"/>
              </a:endParaRPr>
            </a:p>
          </p:txBody>
        </p:sp>
        <p:sp>
          <p:nvSpPr>
            <p:cNvPr id="73" name="Line 64">
              <a:extLst>
                <a:ext uri="{FF2B5EF4-FFF2-40B4-BE49-F238E27FC236}">
                  <a16:creationId xmlns:a16="http://schemas.microsoft.com/office/drawing/2014/main" id="{78A20C4C-D20A-40A6-8B2A-85491426C87F}"/>
                </a:ext>
              </a:extLst>
            </p:cNvPr>
            <p:cNvSpPr>
              <a:spLocks noChangeShapeType="1"/>
            </p:cNvSpPr>
            <p:nvPr/>
          </p:nvSpPr>
          <p:spPr bwMode="auto">
            <a:xfrm flipV="1">
              <a:off x="846" y="1085"/>
              <a:ext cx="1" cy="267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4" name="Line 65">
              <a:extLst>
                <a:ext uri="{FF2B5EF4-FFF2-40B4-BE49-F238E27FC236}">
                  <a16:creationId xmlns:a16="http://schemas.microsoft.com/office/drawing/2014/main" id="{635A409A-1991-4E36-97AB-5FAF18EB980A}"/>
                </a:ext>
              </a:extLst>
            </p:cNvPr>
            <p:cNvSpPr>
              <a:spLocks noChangeShapeType="1"/>
            </p:cNvSpPr>
            <p:nvPr/>
          </p:nvSpPr>
          <p:spPr bwMode="auto">
            <a:xfrm flipV="1">
              <a:off x="849" y="1085"/>
              <a:ext cx="1" cy="267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5" name="Line 66">
              <a:extLst>
                <a:ext uri="{FF2B5EF4-FFF2-40B4-BE49-F238E27FC236}">
                  <a16:creationId xmlns:a16="http://schemas.microsoft.com/office/drawing/2014/main" id="{864270FC-7199-4C11-AD33-0AC42EB038F4}"/>
                </a:ext>
              </a:extLst>
            </p:cNvPr>
            <p:cNvSpPr>
              <a:spLocks noChangeShapeType="1"/>
            </p:cNvSpPr>
            <p:nvPr/>
          </p:nvSpPr>
          <p:spPr bwMode="auto">
            <a:xfrm flipV="1">
              <a:off x="851" y="1085"/>
              <a:ext cx="1" cy="267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6" name="Line 67">
              <a:extLst>
                <a:ext uri="{FF2B5EF4-FFF2-40B4-BE49-F238E27FC236}">
                  <a16:creationId xmlns:a16="http://schemas.microsoft.com/office/drawing/2014/main" id="{1E04D888-343F-45BC-B16E-4BC2710F3B30}"/>
                </a:ext>
              </a:extLst>
            </p:cNvPr>
            <p:cNvSpPr>
              <a:spLocks noChangeShapeType="1"/>
            </p:cNvSpPr>
            <p:nvPr/>
          </p:nvSpPr>
          <p:spPr bwMode="auto">
            <a:xfrm flipV="1">
              <a:off x="854" y="1085"/>
              <a:ext cx="1" cy="2678"/>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7" name="Rectangle 68">
              <a:extLst>
                <a:ext uri="{FF2B5EF4-FFF2-40B4-BE49-F238E27FC236}">
                  <a16:creationId xmlns:a16="http://schemas.microsoft.com/office/drawing/2014/main" id="{19965818-D3F8-456B-B34F-6AA6B79F89FA}"/>
                </a:ext>
              </a:extLst>
            </p:cNvPr>
            <p:cNvSpPr>
              <a:spLocks noChangeArrowheads="1"/>
            </p:cNvSpPr>
            <p:nvPr/>
          </p:nvSpPr>
          <p:spPr bwMode="auto">
            <a:xfrm>
              <a:off x="883" y="1075"/>
              <a:ext cx="39"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78" name="Freeform 69">
              <a:extLst>
                <a:ext uri="{FF2B5EF4-FFF2-40B4-BE49-F238E27FC236}">
                  <a16:creationId xmlns:a16="http://schemas.microsoft.com/office/drawing/2014/main" id="{2F999C67-5F40-4E61-B991-0BA94C02CD62}"/>
                </a:ext>
              </a:extLst>
            </p:cNvPr>
            <p:cNvSpPr>
              <a:spLocks/>
            </p:cNvSpPr>
            <p:nvPr/>
          </p:nvSpPr>
          <p:spPr bwMode="auto">
            <a:xfrm>
              <a:off x="828" y="1090"/>
              <a:ext cx="47" cy="45"/>
            </a:xfrm>
            <a:custGeom>
              <a:avLst/>
              <a:gdLst>
                <a:gd name="T0" fmla="*/ 0 w 47"/>
                <a:gd name="T1" fmla="*/ 45 h 45"/>
                <a:gd name="T2" fmla="*/ 23 w 47"/>
                <a:gd name="T3" fmla="*/ 0 h 45"/>
                <a:gd name="T4" fmla="*/ 47 w 47"/>
                <a:gd name="T5" fmla="*/ 45 h 45"/>
                <a:gd name="T6" fmla="*/ 0 w 47"/>
                <a:gd name="T7" fmla="*/ 45 h 45"/>
                <a:gd name="T8" fmla="*/ 0 60000 65536"/>
                <a:gd name="T9" fmla="*/ 0 60000 65536"/>
                <a:gd name="T10" fmla="*/ 0 60000 65536"/>
                <a:gd name="T11" fmla="*/ 0 60000 65536"/>
                <a:gd name="T12" fmla="*/ 0 w 47"/>
                <a:gd name="T13" fmla="*/ 0 h 45"/>
                <a:gd name="T14" fmla="*/ 47 w 47"/>
                <a:gd name="T15" fmla="*/ 45 h 45"/>
              </a:gdLst>
              <a:ahLst/>
              <a:cxnLst>
                <a:cxn ang="T8">
                  <a:pos x="T0" y="T1"/>
                </a:cxn>
                <a:cxn ang="T9">
                  <a:pos x="T2" y="T3"/>
                </a:cxn>
                <a:cxn ang="T10">
                  <a:pos x="T4" y="T5"/>
                </a:cxn>
                <a:cxn ang="T11">
                  <a:pos x="T6" y="T7"/>
                </a:cxn>
              </a:cxnLst>
              <a:rect l="T12" t="T13" r="T14" b="T15"/>
              <a:pathLst>
                <a:path w="47" h="45">
                  <a:moveTo>
                    <a:pt x="0" y="45"/>
                  </a:moveTo>
                  <a:lnTo>
                    <a:pt x="23" y="0"/>
                  </a:lnTo>
                  <a:lnTo>
                    <a:pt x="47" y="45"/>
                  </a:lnTo>
                  <a:lnTo>
                    <a:pt x="0" y="45"/>
                  </a:lnTo>
                  <a:close/>
                </a:path>
              </a:pathLst>
            </a:custGeom>
            <a:solidFill>
              <a:srgbClr val="000000"/>
            </a:solidFill>
            <a:ln w="3">
              <a:solidFill>
                <a:srgbClr val="000000"/>
              </a:solidFill>
              <a:round/>
              <a:headEnd/>
              <a:tailEnd/>
            </a:ln>
          </p:spPr>
          <p:txBody>
            <a:bodyPr/>
            <a:lstStyle/>
            <a:p>
              <a:endParaRPr lang="en-CA">
                <a:latin typeface="Gill Sans MT" pitchFamily="34" charset="0"/>
              </a:endParaRPr>
            </a:p>
          </p:txBody>
        </p:sp>
        <p:sp>
          <p:nvSpPr>
            <p:cNvPr id="79" name="Rectangle 70">
              <a:extLst>
                <a:ext uri="{FF2B5EF4-FFF2-40B4-BE49-F238E27FC236}">
                  <a16:creationId xmlns:a16="http://schemas.microsoft.com/office/drawing/2014/main" id="{4CA1A411-5AB4-4093-8481-E209C8700F73}"/>
                </a:ext>
              </a:extLst>
            </p:cNvPr>
            <p:cNvSpPr>
              <a:spLocks noChangeArrowheads="1"/>
            </p:cNvSpPr>
            <p:nvPr/>
          </p:nvSpPr>
          <p:spPr bwMode="auto">
            <a:xfrm>
              <a:off x="-189" y="1085"/>
              <a:ext cx="2706" cy="2683"/>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Gill Sans MT" pitchFamily="34" charset="0"/>
              </a:endParaRPr>
            </a:p>
          </p:txBody>
        </p:sp>
        <p:sp>
          <p:nvSpPr>
            <p:cNvPr id="80" name="Line 71">
              <a:extLst>
                <a:ext uri="{FF2B5EF4-FFF2-40B4-BE49-F238E27FC236}">
                  <a16:creationId xmlns:a16="http://schemas.microsoft.com/office/drawing/2014/main" id="{3CA7F8C8-9758-4F4B-94E9-0A799138217A}"/>
                </a:ext>
              </a:extLst>
            </p:cNvPr>
            <p:cNvSpPr>
              <a:spLocks noChangeShapeType="1"/>
            </p:cNvSpPr>
            <p:nvPr/>
          </p:nvSpPr>
          <p:spPr bwMode="auto">
            <a:xfrm>
              <a:off x="20"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1" name="Rectangle 72">
              <a:extLst>
                <a:ext uri="{FF2B5EF4-FFF2-40B4-BE49-F238E27FC236}">
                  <a16:creationId xmlns:a16="http://schemas.microsoft.com/office/drawing/2014/main" id="{9E8F5112-965E-4244-9C91-4750E1910636}"/>
                </a:ext>
              </a:extLst>
            </p:cNvPr>
            <p:cNvSpPr>
              <a:spLocks noChangeArrowheads="1"/>
            </p:cNvSpPr>
            <p:nvPr/>
          </p:nvSpPr>
          <p:spPr bwMode="auto">
            <a:xfrm>
              <a:off x="-7" y="2459"/>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82" name="Line 73">
              <a:extLst>
                <a:ext uri="{FF2B5EF4-FFF2-40B4-BE49-F238E27FC236}">
                  <a16:creationId xmlns:a16="http://schemas.microsoft.com/office/drawing/2014/main" id="{4271280B-BB2B-4F15-B3A9-BE8FB7CB9032}"/>
                </a:ext>
              </a:extLst>
            </p:cNvPr>
            <p:cNvSpPr>
              <a:spLocks noChangeShapeType="1"/>
            </p:cNvSpPr>
            <p:nvPr/>
          </p:nvSpPr>
          <p:spPr bwMode="auto">
            <a:xfrm>
              <a:off x="229"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3" name="Rectangle 74">
              <a:extLst>
                <a:ext uri="{FF2B5EF4-FFF2-40B4-BE49-F238E27FC236}">
                  <a16:creationId xmlns:a16="http://schemas.microsoft.com/office/drawing/2014/main" id="{25230D6D-0555-484D-AFA9-3622E54969A0}"/>
                </a:ext>
              </a:extLst>
            </p:cNvPr>
            <p:cNvSpPr>
              <a:spLocks noChangeArrowheads="1"/>
            </p:cNvSpPr>
            <p:nvPr/>
          </p:nvSpPr>
          <p:spPr bwMode="auto">
            <a:xfrm>
              <a:off x="203" y="2459"/>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84" name="Line 75">
              <a:extLst>
                <a:ext uri="{FF2B5EF4-FFF2-40B4-BE49-F238E27FC236}">
                  <a16:creationId xmlns:a16="http://schemas.microsoft.com/office/drawing/2014/main" id="{6E309F6B-4DCE-4BED-82DC-A5FEDCABF5B6}"/>
                </a:ext>
              </a:extLst>
            </p:cNvPr>
            <p:cNvSpPr>
              <a:spLocks noChangeShapeType="1"/>
            </p:cNvSpPr>
            <p:nvPr/>
          </p:nvSpPr>
          <p:spPr bwMode="auto">
            <a:xfrm>
              <a:off x="436"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5" name="Rectangle 76">
              <a:extLst>
                <a:ext uri="{FF2B5EF4-FFF2-40B4-BE49-F238E27FC236}">
                  <a16:creationId xmlns:a16="http://schemas.microsoft.com/office/drawing/2014/main" id="{B0A5591E-1510-4ED4-A2F1-746A54AC2AE8}"/>
                </a:ext>
              </a:extLst>
            </p:cNvPr>
            <p:cNvSpPr>
              <a:spLocks noChangeArrowheads="1"/>
            </p:cNvSpPr>
            <p:nvPr/>
          </p:nvSpPr>
          <p:spPr bwMode="auto">
            <a:xfrm>
              <a:off x="409" y="2459"/>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86" name="Line 77">
              <a:extLst>
                <a:ext uri="{FF2B5EF4-FFF2-40B4-BE49-F238E27FC236}">
                  <a16:creationId xmlns:a16="http://schemas.microsoft.com/office/drawing/2014/main" id="{4FCBCB7B-B748-49DE-B2AF-4D10436EEF62}"/>
                </a:ext>
              </a:extLst>
            </p:cNvPr>
            <p:cNvSpPr>
              <a:spLocks noChangeShapeType="1"/>
            </p:cNvSpPr>
            <p:nvPr/>
          </p:nvSpPr>
          <p:spPr bwMode="auto">
            <a:xfrm>
              <a:off x="645"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7" name="Rectangle 78">
              <a:extLst>
                <a:ext uri="{FF2B5EF4-FFF2-40B4-BE49-F238E27FC236}">
                  <a16:creationId xmlns:a16="http://schemas.microsoft.com/office/drawing/2014/main" id="{AAD6724C-B314-4E81-9AB2-90877D2160E7}"/>
                </a:ext>
              </a:extLst>
            </p:cNvPr>
            <p:cNvSpPr>
              <a:spLocks noChangeArrowheads="1"/>
            </p:cNvSpPr>
            <p:nvPr/>
          </p:nvSpPr>
          <p:spPr bwMode="auto">
            <a:xfrm>
              <a:off x="618" y="2459"/>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88" name="Rectangle 79">
              <a:extLst>
                <a:ext uri="{FF2B5EF4-FFF2-40B4-BE49-F238E27FC236}">
                  <a16:creationId xmlns:a16="http://schemas.microsoft.com/office/drawing/2014/main" id="{5421B6A8-0913-4D33-8BC2-D3C8A800A407}"/>
                </a:ext>
              </a:extLst>
            </p:cNvPr>
            <p:cNvSpPr>
              <a:spLocks noChangeArrowheads="1"/>
            </p:cNvSpPr>
            <p:nvPr/>
          </p:nvSpPr>
          <p:spPr bwMode="auto">
            <a:xfrm>
              <a:off x="862"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89" name="Line 80">
              <a:extLst>
                <a:ext uri="{FF2B5EF4-FFF2-40B4-BE49-F238E27FC236}">
                  <a16:creationId xmlns:a16="http://schemas.microsoft.com/office/drawing/2014/main" id="{2C37C151-93B0-45D1-82C4-076C69D8148B}"/>
                </a:ext>
              </a:extLst>
            </p:cNvPr>
            <p:cNvSpPr>
              <a:spLocks noChangeShapeType="1"/>
            </p:cNvSpPr>
            <p:nvPr/>
          </p:nvSpPr>
          <p:spPr bwMode="auto">
            <a:xfrm>
              <a:off x="1061"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0" name="Rectangle 81">
              <a:extLst>
                <a:ext uri="{FF2B5EF4-FFF2-40B4-BE49-F238E27FC236}">
                  <a16:creationId xmlns:a16="http://schemas.microsoft.com/office/drawing/2014/main" id="{00EF28CA-B47D-4688-A14F-2B2527CE560E}"/>
                </a:ext>
              </a:extLst>
            </p:cNvPr>
            <p:cNvSpPr>
              <a:spLocks noChangeArrowheads="1"/>
            </p:cNvSpPr>
            <p:nvPr/>
          </p:nvSpPr>
          <p:spPr bwMode="auto">
            <a:xfrm>
              <a:off x="1063"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91" name="Line 82">
              <a:extLst>
                <a:ext uri="{FF2B5EF4-FFF2-40B4-BE49-F238E27FC236}">
                  <a16:creationId xmlns:a16="http://schemas.microsoft.com/office/drawing/2014/main" id="{B2997CD1-414A-4EBA-BCD6-BD253D447FF2}"/>
                </a:ext>
              </a:extLst>
            </p:cNvPr>
            <p:cNvSpPr>
              <a:spLocks noChangeShapeType="1"/>
            </p:cNvSpPr>
            <p:nvPr/>
          </p:nvSpPr>
          <p:spPr bwMode="auto">
            <a:xfrm>
              <a:off x="1267"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2" name="Rectangle 83">
              <a:extLst>
                <a:ext uri="{FF2B5EF4-FFF2-40B4-BE49-F238E27FC236}">
                  <a16:creationId xmlns:a16="http://schemas.microsoft.com/office/drawing/2014/main" id="{3254552E-EA8D-4F29-85B1-7A1090DFD63E}"/>
                </a:ext>
              </a:extLst>
            </p:cNvPr>
            <p:cNvSpPr>
              <a:spLocks noChangeArrowheads="1"/>
            </p:cNvSpPr>
            <p:nvPr/>
          </p:nvSpPr>
          <p:spPr bwMode="auto">
            <a:xfrm>
              <a:off x="1270"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93" name="Line 84">
              <a:extLst>
                <a:ext uri="{FF2B5EF4-FFF2-40B4-BE49-F238E27FC236}">
                  <a16:creationId xmlns:a16="http://schemas.microsoft.com/office/drawing/2014/main" id="{BDCB9D9B-4BFF-4AF0-AC19-7CD8A60ABFB5}"/>
                </a:ext>
              </a:extLst>
            </p:cNvPr>
            <p:cNvSpPr>
              <a:spLocks noChangeShapeType="1"/>
            </p:cNvSpPr>
            <p:nvPr/>
          </p:nvSpPr>
          <p:spPr bwMode="auto">
            <a:xfrm>
              <a:off x="1477"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4" name="Rectangle 85">
              <a:extLst>
                <a:ext uri="{FF2B5EF4-FFF2-40B4-BE49-F238E27FC236}">
                  <a16:creationId xmlns:a16="http://schemas.microsoft.com/office/drawing/2014/main" id="{952B0AA1-0B99-4A2F-A601-D1B3EF6ED8EC}"/>
                </a:ext>
              </a:extLst>
            </p:cNvPr>
            <p:cNvSpPr>
              <a:spLocks noChangeArrowheads="1"/>
            </p:cNvSpPr>
            <p:nvPr/>
          </p:nvSpPr>
          <p:spPr bwMode="auto">
            <a:xfrm>
              <a:off x="1479"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95" name="Line 86">
              <a:extLst>
                <a:ext uri="{FF2B5EF4-FFF2-40B4-BE49-F238E27FC236}">
                  <a16:creationId xmlns:a16="http://schemas.microsoft.com/office/drawing/2014/main" id="{130B0118-EF15-46B7-9898-8856F6011A75}"/>
                </a:ext>
              </a:extLst>
            </p:cNvPr>
            <p:cNvSpPr>
              <a:spLocks noChangeShapeType="1"/>
            </p:cNvSpPr>
            <p:nvPr/>
          </p:nvSpPr>
          <p:spPr bwMode="auto">
            <a:xfrm>
              <a:off x="1683"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6" name="Rectangle 87">
              <a:extLst>
                <a:ext uri="{FF2B5EF4-FFF2-40B4-BE49-F238E27FC236}">
                  <a16:creationId xmlns:a16="http://schemas.microsoft.com/office/drawing/2014/main" id="{9072EBAA-8BD4-4100-9B4D-5E5740A4D065}"/>
                </a:ext>
              </a:extLst>
            </p:cNvPr>
            <p:cNvSpPr>
              <a:spLocks noChangeArrowheads="1"/>
            </p:cNvSpPr>
            <p:nvPr/>
          </p:nvSpPr>
          <p:spPr bwMode="auto">
            <a:xfrm>
              <a:off x="1686"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97" name="Line 88">
              <a:extLst>
                <a:ext uri="{FF2B5EF4-FFF2-40B4-BE49-F238E27FC236}">
                  <a16:creationId xmlns:a16="http://schemas.microsoft.com/office/drawing/2014/main" id="{463158B5-3AA7-4480-AD66-6AF75B214811}"/>
                </a:ext>
              </a:extLst>
            </p:cNvPr>
            <p:cNvSpPr>
              <a:spLocks noChangeShapeType="1"/>
            </p:cNvSpPr>
            <p:nvPr/>
          </p:nvSpPr>
          <p:spPr bwMode="auto">
            <a:xfrm>
              <a:off x="1892"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8" name="Rectangle 89">
              <a:extLst>
                <a:ext uri="{FF2B5EF4-FFF2-40B4-BE49-F238E27FC236}">
                  <a16:creationId xmlns:a16="http://schemas.microsoft.com/office/drawing/2014/main" id="{9FDFF939-E5DA-4818-A64A-BF7DF9D49A20}"/>
                </a:ext>
              </a:extLst>
            </p:cNvPr>
            <p:cNvSpPr>
              <a:spLocks noChangeArrowheads="1"/>
            </p:cNvSpPr>
            <p:nvPr/>
          </p:nvSpPr>
          <p:spPr bwMode="auto">
            <a:xfrm>
              <a:off x="1895"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5</a:t>
              </a:r>
              <a:endParaRPr lang="en-US"/>
            </a:p>
          </p:txBody>
        </p:sp>
        <p:sp>
          <p:nvSpPr>
            <p:cNvPr id="99" name="Line 90">
              <a:extLst>
                <a:ext uri="{FF2B5EF4-FFF2-40B4-BE49-F238E27FC236}">
                  <a16:creationId xmlns:a16="http://schemas.microsoft.com/office/drawing/2014/main" id="{1554A16A-999A-4BD7-AB36-A67E271AF10B}"/>
                </a:ext>
              </a:extLst>
            </p:cNvPr>
            <p:cNvSpPr>
              <a:spLocks noChangeShapeType="1"/>
            </p:cNvSpPr>
            <p:nvPr/>
          </p:nvSpPr>
          <p:spPr bwMode="auto">
            <a:xfrm>
              <a:off x="2099"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0" name="Rectangle 91">
              <a:extLst>
                <a:ext uri="{FF2B5EF4-FFF2-40B4-BE49-F238E27FC236}">
                  <a16:creationId xmlns:a16="http://schemas.microsoft.com/office/drawing/2014/main" id="{D4FED76D-ECA8-4B10-B6D0-716E7AEFAC3B}"/>
                </a:ext>
              </a:extLst>
            </p:cNvPr>
            <p:cNvSpPr>
              <a:spLocks noChangeArrowheads="1"/>
            </p:cNvSpPr>
            <p:nvPr/>
          </p:nvSpPr>
          <p:spPr bwMode="auto">
            <a:xfrm>
              <a:off x="2102"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101" name="Line 92">
              <a:extLst>
                <a:ext uri="{FF2B5EF4-FFF2-40B4-BE49-F238E27FC236}">
                  <a16:creationId xmlns:a16="http://schemas.microsoft.com/office/drawing/2014/main" id="{FBACE243-3DFA-4449-81D3-A2BFAF7BAE61}"/>
                </a:ext>
              </a:extLst>
            </p:cNvPr>
            <p:cNvSpPr>
              <a:spLocks noChangeShapeType="1"/>
            </p:cNvSpPr>
            <p:nvPr/>
          </p:nvSpPr>
          <p:spPr bwMode="auto">
            <a:xfrm>
              <a:off x="2308" y="2394"/>
              <a:ext cx="1" cy="65"/>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2" name="Rectangle 93">
              <a:extLst>
                <a:ext uri="{FF2B5EF4-FFF2-40B4-BE49-F238E27FC236}">
                  <a16:creationId xmlns:a16="http://schemas.microsoft.com/office/drawing/2014/main" id="{D2EFED2F-1629-468F-AEF0-BA34BE3F6D0E}"/>
                </a:ext>
              </a:extLst>
            </p:cNvPr>
            <p:cNvSpPr>
              <a:spLocks noChangeArrowheads="1"/>
            </p:cNvSpPr>
            <p:nvPr/>
          </p:nvSpPr>
          <p:spPr bwMode="auto">
            <a:xfrm>
              <a:off x="2311" y="2459"/>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7</a:t>
              </a:r>
              <a:endParaRPr lang="en-US"/>
            </a:p>
          </p:txBody>
        </p:sp>
        <p:sp>
          <p:nvSpPr>
            <p:cNvPr id="103" name="Rectangle 94">
              <a:extLst>
                <a:ext uri="{FF2B5EF4-FFF2-40B4-BE49-F238E27FC236}">
                  <a16:creationId xmlns:a16="http://schemas.microsoft.com/office/drawing/2014/main" id="{07353554-8B89-43E6-823E-34A80A024798}"/>
                </a:ext>
              </a:extLst>
            </p:cNvPr>
            <p:cNvSpPr>
              <a:spLocks noChangeArrowheads="1"/>
            </p:cNvSpPr>
            <p:nvPr/>
          </p:nvSpPr>
          <p:spPr bwMode="auto">
            <a:xfrm>
              <a:off x="780" y="3492"/>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-5</a:t>
              </a:r>
              <a:endParaRPr lang="en-US"/>
            </a:p>
          </p:txBody>
        </p:sp>
        <p:sp>
          <p:nvSpPr>
            <p:cNvPr id="104" name="Line 95">
              <a:extLst>
                <a:ext uri="{FF2B5EF4-FFF2-40B4-BE49-F238E27FC236}">
                  <a16:creationId xmlns:a16="http://schemas.microsoft.com/office/drawing/2014/main" id="{40CCE692-5488-4E29-9BC0-96BDAB1CDBF9}"/>
                </a:ext>
              </a:extLst>
            </p:cNvPr>
            <p:cNvSpPr>
              <a:spLocks noChangeShapeType="1"/>
            </p:cNvSpPr>
            <p:nvPr/>
          </p:nvSpPr>
          <p:spPr bwMode="auto">
            <a:xfrm>
              <a:off x="836" y="3542"/>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5" name="Rectangle 96">
              <a:extLst>
                <a:ext uri="{FF2B5EF4-FFF2-40B4-BE49-F238E27FC236}">
                  <a16:creationId xmlns:a16="http://schemas.microsoft.com/office/drawing/2014/main" id="{082FAB42-1A01-4389-9387-CBE0280E7E33}"/>
                </a:ext>
              </a:extLst>
            </p:cNvPr>
            <p:cNvSpPr>
              <a:spLocks noChangeArrowheads="1"/>
            </p:cNvSpPr>
            <p:nvPr/>
          </p:nvSpPr>
          <p:spPr bwMode="auto">
            <a:xfrm>
              <a:off x="780" y="3267"/>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06" name="Line 97">
              <a:extLst>
                <a:ext uri="{FF2B5EF4-FFF2-40B4-BE49-F238E27FC236}">
                  <a16:creationId xmlns:a16="http://schemas.microsoft.com/office/drawing/2014/main" id="{EF4CF5E3-8B0A-4004-9E42-55A1885D537B}"/>
                </a:ext>
              </a:extLst>
            </p:cNvPr>
            <p:cNvSpPr>
              <a:spLocks noChangeShapeType="1"/>
            </p:cNvSpPr>
            <p:nvPr/>
          </p:nvSpPr>
          <p:spPr bwMode="auto">
            <a:xfrm>
              <a:off x="836" y="3317"/>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7" name="Rectangle 98">
              <a:extLst>
                <a:ext uri="{FF2B5EF4-FFF2-40B4-BE49-F238E27FC236}">
                  <a16:creationId xmlns:a16="http://schemas.microsoft.com/office/drawing/2014/main" id="{2A09B612-04C0-49FB-BAC0-C90A9067AECF}"/>
                </a:ext>
              </a:extLst>
            </p:cNvPr>
            <p:cNvSpPr>
              <a:spLocks noChangeArrowheads="1"/>
            </p:cNvSpPr>
            <p:nvPr/>
          </p:nvSpPr>
          <p:spPr bwMode="auto">
            <a:xfrm>
              <a:off x="780" y="3046"/>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108" name="Line 99">
              <a:extLst>
                <a:ext uri="{FF2B5EF4-FFF2-40B4-BE49-F238E27FC236}">
                  <a16:creationId xmlns:a16="http://schemas.microsoft.com/office/drawing/2014/main" id="{FAD6F37B-13AA-458D-BB79-8C77713438ED}"/>
                </a:ext>
              </a:extLst>
            </p:cNvPr>
            <p:cNvSpPr>
              <a:spLocks noChangeShapeType="1"/>
            </p:cNvSpPr>
            <p:nvPr/>
          </p:nvSpPr>
          <p:spPr bwMode="auto">
            <a:xfrm>
              <a:off x="836" y="3096"/>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9" name="Rectangle 100">
              <a:extLst>
                <a:ext uri="{FF2B5EF4-FFF2-40B4-BE49-F238E27FC236}">
                  <a16:creationId xmlns:a16="http://schemas.microsoft.com/office/drawing/2014/main" id="{0FC44332-104F-49DE-871C-87FE1E49B9B4}"/>
                </a:ext>
              </a:extLst>
            </p:cNvPr>
            <p:cNvSpPr>
              <a:spLocks noChangeArrowheads="1"/>
            </p:cNvSpPr>
            <p:nvPr/>
          </p:nvSpPr>
          <p:spPr bwMode="auto">
            <a:xfrm>
              <a:off x="780" y="2820"/>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10" name="Line 101">
              <a:extLst>
                <a:ext uri="{FF2B5EF4-FFF2-40B4-BE49-F238E27FC236}">
                  <a16:creationId xmlns:a16="http://schemas.microsoft.com/office/drawing/2014/main" id="{AB3FE76F-273B-4CFF-9341-2F1CCFAB0A77}"/>
                </a:ext>
              </a:extLst>
            </p:cNvPr>
            <p:cNvSpPr>
              <a:spLocks noChangeShapeType="1"/>
            </p:cNvSpPr>
            <p:nvPr/>
          </p:nvSpPr>
          <p:spPr bwMode="auto">
            <a:xfrm>
              <a:off x="836" y="2870"/>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1" name="Rectangle 102">
              <a:extLst>
                <a:ext uri="{FF2B5EF4-FFF2-40B4-BE49-F238E27FC236}">
                  <a16:creationId xmlns:a16="http://schemas.microsoft.com/office/drawing/2014/main" id="{9585E684-72DE-4453-88D3-FBEF12B27D5C}"/>
                </a:ext>
              </a:extLst>
            </p:cNvPr>
            <p:cNvSpPr>
              <a:spLocks noChangeArrowheads="1"/>
            </p:cNvSpPr>
            <p:nvPr/>
          </p:nvSpPr>
          <p:spPr bwMode="auto">
            <a:xfrm>
              <a:off x="780" y="2600"/>
              <a:ext cx="105"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112" name="Line 103">
              <a:extLst>
                <a:ext uri="{FF2B5EF4-FFF2-40B4-BE49-F238E27FC236}">
                  <a16:creationId xmlns:a16="http://schemas.microsoft.com/office/drawing/2014/main" id="{1F098D43-ED8B-472E-A9FC-6AA192DED58E}"/>
                </a:ext>
              </a:extLst>
            </p:cNvPr>
            <p:cNvSpPr>
              <a:spLocks noChangeShapeType="1"/>
            </p:cNvSpPr>
            <p:nvPr/>
          </p:nvSpPr>
          <p:spPr bwMode="auto">
            <a:xfrm>
              <a:off x="836" y="2650"/>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3" name="Rectangle 104">
              <a:extLst>
                <a:ext uri="{FF2B5EF4-FFF2-40B4-BE49-F238E27FC236}">
                  <a16:creationId xmlns:a16="http://schemas.microsoft.com/office/drawing/2014/main" id="{8F4139F4-DE14-43B3-9CE6-147F20F9EC32}"/>
                </a:ext>
              </a:extLst>
            </p:cNvPr>
            <p:cNvSpPr>
              <a:spLocks noChangeArrowheads="1"/>
            </p:cNvSpPr>
            <p:nvPr/>
          </p:nvSpPr>
          <p:spPr bwMode="auto">
            <a:xfrm>
              <a:off x="806" y="2153"/>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1</a:t>
              </a:r>
              <a:endParaRPr lang="en-US"/>
            </a:p>
          </p:txBody>
        </p:sp>
        <p:sp>
          <p:nvSpPr>
            <p:cNvPr id="114" name="Line 105">
              <a:extLst>
                <a:ext uri="{FF2B5EF4-FFF2-40B4-BE49-F238E27FC236}">
                  <a16:creationId xmlns:a16="http://schemas.microsoft.com/office/drawing/2014/main" id="{6283BF82-0880-4C74-B82D-600783346464}"/>
                </a:ext>
              </a:extLst>
            </p:cNvPr>
            <p:cNvSpPr>
              <a:spLocks noChangeShapeType="1"/>
            </p:cNvSpPr>
            <p:nvPr/>
          </p:nvSpPr>
          <p:spPr bwMode="auto">
            <a:xfrm>
              <a:off x="836" y="2203"/>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5" name="Rectangle 106">
              <a:extLst>
                <a:ext uri="{FF2B5EF4-FFF2-40B4-BE49-F238E27FC236}">
                  <a16:creationId xmlns:a16="http://schemas.microsoft.com/office/drawing/2014/main" id="{35B9D1E2-611A-4F89-BB2C-35E2EDED29C2}"/>
                </a:ext>
              </a:extLst>
            </p:cNvPr>
            <p:cNvSpPr>
              <a:spLocks noChangeArrowheads="1"/>
            </p:cNvSpPr>
            <p:nvPr/>
          </p:nvSpPr>
          <p:spPr bwMode="auto">
            <a:xfrm>
              <a:off x="806" y="1933"/>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16" name="Line 107">
              <a:extLst>
                <a:ext uri="{FF2B5EF4-FFF2-40B4-BE49-F238E27FC236}">
                  <a16:creationId xmlns:a16="http://schemas.microsoft.com/office/drawing/2014/main" id="{46FBC3C7-5CC8-45FE-B991-6CBE48740C89}"/>
                </a:ext>
              </a:extLst>
            </p:cNvPr>
            <p:cNvSpPr>
              <a:spLocks noChangeShapeType="1"/>
            </p:cNvSpPr>
            <p:nvPr/>
          </p:nvSpPr>
          <p:spPr bwMode="auto">
            <a:xfrm>
              <a:off x="836" y="1983"/>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7" name="Rectangle 108">
              <a:extLst>
                <a:ext uri="{FF2B5EF4-FFF2-40B4-BE49-F238E27FC236}">
                  <a16:creationId xmlns:a16="http://schemas.microsoft.com/office/drawing/2014/main" id="{1F7E04A1-9162-48B3-B5D4-FB803B737B20}"/>
                </a:ext>
              </a:extLst>
            </p:cNvPr>
            <p:cNvSpPr>
              <a:spLocks noChangeArrowheads="1"/>
            </p:cNvSpPr>
            <p:nvPr/>
          </p:nvSpPr>
          <p:spPr bwMode="auto">
            <a:xfrm>
              <a:off x="806" y="1707"/>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3</a:t>
              </a:r>
              <a:endParaRPr lang="en-US"/>
            </a:p>
          </p:txBody>
        </p:sp>
        <p:sp>
          <p:nvSpPr>
            <p:cNvPr id="118" name="Line 109">
              <a:extLst>
                <a:ext uri="{FF2B5EF4-FFF2-40B4-BE49-F238E27FC236}">
                  <a16:creationId xmlns:a16="http://schemas.microsoft.com/office/drawing/2014/main" id="{3419B1AD-97DA-41E4-BF5D-8C3FD9D588D4}"/>
                </a:ext>
              </a:extLst>
            </p:cNvPr>
            <p:cNvSpPr>
              <a:spLocks noChangeShapeType="1"/>
            </p:cNvSpPr>
            <p:nvPr/>
          </p:nvSpPr>
          <p:spPr bwMode="auto">
            <a:xfrm>
              <a:off x="836" y="1757"/>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9" name="Rectangle 110">
              <a:extLst>
                <a:ext uri="{FF2B5EF4-FFF2-40B4-BE49-F238E27FC236}">
                  <a16:creationId xmlns:a16="http://schemas.microsoft.com/office/drawing/2014/main" id="{84D645C4-55C0-4863-A067-2EE9086F9AC3}"/>
                </a:ext>
              </a:extLst>
            </p:cNvPr>
            <p:cNvSpPr>
              <a:spLocks noChangeArrowheads="1"/>
            </p:cNvSpPr>
            <p:nvPr/>
          </p:nvSpPr>
          <p:spPr bwMode="auto">
            <a:xfrm>
              <a:off x="806" y="1486"/>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20" name="Line 111">
              <a:extLst>
                <a:ext uri="{FF2B5EF4-FFF2-40B4-BE49-F238E27FC236}">
                  <a16:creationId xmlns:a16="http://schemas.microsoft.com/office/drawing/2014/main" id="{C738CB2C-DDAB-45F5-B96F-83873B867416}"/>
                </a:ext>
              </a:extLst>
            </p:cNvPr>
            <p:cNvSpPr>
              <a:spLocks noChangeShapeType="1"/>
            </p:cNvSpPr>
            <p:nvPr/>
          </p:nvSpPr>
          <p:spPr bwMode="auto">
            <a:xfrm>
              <a:off x="836" y="1536"/>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1" name="Rectangle 112">
              <a:extLst>
                <a:ext uri="{FF2B5EF4-FFF2-40B4-BE49-F238E27FC236}">
                  <a16:creationId xmlns:a16="http://schemas.microsoft.com/office/drawing/2014/main" id="{0588FDFC-6C2C-4471-A57F-F7B8A2E77881}"/>
                </a:ext>
              </a:extLst>
            </p:cNvPr>
            <p:cNvSpPr>
              <a:spLocks noChangeArrowheads="1"/>
            </p:cNvSpPr>
            <p:nvPr/>
          </p:nvSpPr>
          <p:spPr bwMode="auto">
            <a:xfrm>
              <a:off x="806" y="1261"/>
              <a:ext cx="52" cy="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5</a:t>
              </a:r>
              <a:endParaRPr lang="en-US"/>
            </a:p>
          </p:txBody>
        </p:sp>
        <p:sp>
          <p:nvSpPr>
            <p:cNvPr id="122" name="Line 113">
              <a:extLst>
                <a:ext uri="{FF2B5EF4-FFF2-40B4-BE49-F238E27FC236}">
                  <a16:creationId xmlns:a16="http://schemas.microsoft.com/office/drawing/2014/main" id="{C5807B47-D444-45C7-8AA7-85FA530FB1DA}"/>
                </a:ext>
              </a:extLst>
            </p:cNvPr>
            <p:cNvSpPr>
              <a:spLocks noChangeShapeType="1"/>
            </p:cNvSpPr>
            <p:nvPr/>
          </p:nvSpPr>
          <p:spPr bwMode="auto">
            <a:xfrm>
              <a:off x="836" y="1311"/>
              <a:ext cx="34" cy="1"/>
            </a:xfrm>
            <a:prstGeom prst="line">
              <a:avLst/>
            </a:prstGeom>
            <a:noFill/>
            <a:ln w="3">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3" name="Freeform 114">
              <a:extLst>
                <a:ext uri="{FF2B5EF4-FFF2-40B4-BE49-F238E27FC236}">
                  <a16:creationId xmlns:a16="http://schemas.microsoft.com/office/drawing/2014/main" id="{18A0F3DD-3D68-4F73-A659-0BAB11614AE6}"/>
                </a:ext>
              </a:extLst>
            </p:cNvPr>
            <p:cNvSpPr>
              <a:spLocks/>
            </p:cNvSpPr>
            <p:nvPr/>
          </p:nvSpPr>
          <p:spPr bwMode="auto">
            <a:xfrm>
              <a:off x="226" y="3758"/>
              <a:ext cx="11" cy="5"/>
            </a:xfrm>
            <a:custGeom>
              <a:avLst/>
              <a:gdLst>
                <a:gd name="T0" fmla="*/ 30 w 4"/>
                <a:gd name="T1" fmla="*/ 0 h 1"/>
                <a:gd name="T2" fmla="*/ 16 w 4"/>
                <a:gd name="T3" fmla="*/ 25 h 1"/>
                <a:gd name="T4" fmla="*/ 0 w 4"/>
                <a:gd name="T5" fmla="*/ 25 h 1"/>
                <a:gd name="T6" fmla="*/ 0 60000 65536"/>
                <a:gd name="T7" fmla="*/ 0 60000 65536"/>
                <a:gd name="T8" fmla="*/ 0 60000 65536"/>
                <a:gd name="T9" fmla="*/ 0 w 4"/>
                <a:gd name="T10" fmla="*/ 0 h 1"/>
                <a:gd name="T11" fmla="*/ 4 w 4"/>
                <a:gd name="T12" fmla="*/ 1 h 1"/>
              </a:gdLst>
              <a:ahLst/>
              <a:cxnLst>
                <a:cxn ang="T6">
                  <a:pos x="T0" y="T1"/>
                </a:cxn>
                <a:cxn ang="T7">
                  <a:pos x="T2" y="T3"/>
                </a:cxn>
                <a:cxn ang="T8">
                  <a:pos x="T4" y="T5"/>
                </a:cxn>
              </a:cxnLst>
              <a:rect l="T9" t="T10" r="T11" b="T12"/>
              <a:pathLst>
                <a:path w="4" h="1">
                  <a:moveTo>
                    <a:pt x="4" y="0"/>
                  </a:moveTo>
                  <a:lnTo>
                    <a:pt x="2" y="1"/>
                  </a:lnTo>
                  <a:lnTo>
                    <a:pt x="0" y="1"/>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latin typeface="Gill Sans MT" pitchFamily="34" charset="0"/>
              </a:endParaRPr>
            </a:p>
          </p:txBody>
        </p:sp>
        <p:sp>
          <p:nvSpPr>
            <p:cNvPr id="124" name="Freeform 116">
              <a:extLst>
                <a:ext uri="{FF2B5EF4-FFF2-40B4-BE49-F238E27FC236}">
                  <a16:creationId xmlns:a16="http://schemas.microsoft.com/office/drawing/2014/main" id="{1D01F451-56B7-4705-9913-F77279AA85AC}"/>
                </a:ext>
              </a:extLst>
            </p:cNvPr>
            <p:cNvSpPr>
              <a:spLocks/>
            </p:cNvSpPr>
            <p:nvPr/>
          </p:nvSpPr>
          <p:spPr bwMode="auto">
            <a:xfrm>
              <a:off x="433" y="1085"/>
              <a:ext cx="16" cy="25"/>
            </a:xfrm>
            <a:custGeom>
              <a:avLst/>
              <a:gdLst>
                <a:gd name="T0" fmla="*/ 43 w 6"/>
                <a:gd name="T1" fmla="*/ 125 h 5"/>
                <a:gd name="T2" fmla="*/ 29 w 6"/>
                <a:gd name="T3" fmla="*/ 75 h 5"/>
                <a:gd name="T4" fmla="*/ 13 w 6"/>
                <a:gd name="T5" fmla="*/ 50 h 5"/>
                <a:gd name="T6" fmla="*/ 0 w 6"/>
                <a:gd name="T7" fmla="*/ 0 h 5"/>
                <a:gd name="T8" fmla="*/ 0 60000 65536"/>
                <a:gd name="T9" fmla="*/ 0 60000 65536"/>
                <a:gd name="T10" fmla="*/ 0 60000 65536"/>
                <a:gd name="T11" fmla="*/ 0 60000 65536"/>
                <a:gd name="T12" fmla="*/ 0 w 6"/>
                <a:gd name="T13" fmla="*/ 0 h 5"/>
                <a:gd name="T14" fmla="*/ 6 w 6"/>
                <a:gd name="T15" fmla="*/ 5 h 5"/>
              </a:gdLst>
              <a:ahLst/>
              <a:cxnLst>
                <a:cxn ang="T8">
                  <a:pos x="T0" y="T1"/>
                </a:cxn>
                <a:cxn ang="T9">
                  <a:pos x="T2" y="T3"/>
                </a:cxn>
                <a:cxn ang="T10">
                  <a:pos x="T4" y="T5"/>
                </a:cxn>
                <a:cxn ang="T11">
                  <a:pos x="T6" y="T7"/>
                </a:cxn>
              </a:cxnLst>
              <a:rect l="T12" t="T13" r="T14" b="T15"/>
              <a:pathLst>
                <a:path w="6" h="5">
                  <a:moveTo>
                    <a:pt x="6" y="5"/>
                  </a:moveTo>
                  <a:lnTo>
                    <a:pt x="4" y="3"/>
                  </a:lnTo>
                  <a:lnTo>
                    <a:pt x="2" y="2"/>
                  </a:lnTo>
                  <a:lnTo>
                    <a:pt x="0" y="0"/>
                  </a:lnTo>
                </a:path>
              </a:pathLst>
            </a:custGeom>
            <a:noFill/>
            <a:ln w="3">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latin typeface="Gill Sans MT" pitchFamily="34" charset="0"/>
              </a:endParaRPr>
            </a:p>
          </p:txBody>
        </p:sp>
        <p:sp>
          <p:nvSpPr>
            <p:cNvPr id="125" name="Rectangle 118">
              <a:extLst>
                <a:ext uri="{FF2B5EF4-FFF2-40B4-BE49-F238E27FC236}">
                  <a16:creationId xmlns:a16="http://schemas.microsoft.com/office/drawing/2014/main" id="{573FD6F7-61C6-41EE-ADDF-99F5CE600B55}"/>
                </a:ext>
              </a:extLst>
            </p:cNvPr>
            <p:cNvSpPr>
              <a:spLocks noChangeArrowheads="1"/>
            </p:cNvSpPr>
            <p:nvPr/>
          </p:nvSpPr>
          <p:spPr bwMode="auto">
            <a:xfrm>
              <a:off x="-189" y="1085"/>
              <a:ext cx="2706" cy="2683"/>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Gill Sans MT" pitchFamily="34" charset="0"/>
              </a:endParaRPr>
            </a:p>
          </p:txBody>
        </p:sp>
      </p:grpSp>
      <p:sp>
        <p:nvSpPr>
          <p:cNvPr id="9228" name="Rectangle 2"/>
          <p:cNvSpPr>
            <a:spLocks noGrp="1" noChangeArrowheads="1"/>
          </p:cNvSpPr>
          <p:nvPr>
            <p:ph type="title"/>
          </p:nvPr>
        </p:nvSpPr>
        <p:spPr>
          <a:xfrm>
            <a:off x="275422" y="53915"/>
            <a:ext cx="10345280" cy="494726"/>
          </a:xfrm>
        </p:spPr>
        <p:txBody>
          <a:bodyPr>
            <a:normAutofit fontScale="90000"/>
          </a:bodyPr>
          <a:lstStyle/>
          <a:p>
            <a:pPr eaLnBrk="1" hangingPunct="1"/>
            <a:r>
              <a:rPr lang="en-CA" dirty="0"/>
              <a:t>Find the inverse of the following function:</a:t>
            </a:r>
          </a:p>
        </p:txBody>
      </p:sp>
      <p:graphicFrame>
        <p:nvGraphicFramePr>
          <p:cNvPr id="9218" name="Object 4"/>
          <p:cNvGraphicFramePr>
            <a:graphicFrameLocks noChangeAspect="1"/>
          </p:cNvGraphicFramePr>
          <p:nvPr>
            <p:extLst>
              <p:ext uri="{D42A27DB-BD31-4B8C-83A1-F6EECF244321}">
                <p14:modId xmlns:p14="http://schemas.microsoft.com/office/powerpoint/2010/main" val="2713770867"/>
              </p:ext>
            </p:extLst>
          </p:nvPr>
        </p:nvGraphicFramePr>
        <p:xfrm>
          <a:off x="208747" y="596709"/>
          <a:ext cx="5070475" cy="623888"/>
        </p:xfrm>
        <a:graphic>
          <a:graphicData uri="http://schemas.openxmlformats.org/presentationml/2006/ole">
            <mc:AlternateContent xmlns:mc="http://schemas.openxmlformats.org/markup-compatibility/2006">
              <mc:Choice xmlns:v="urn:schemas-microsoft-com:vml" Requires="v">
                <p:oleObj name="Equation" r:id="rId3" imgW="2476440" imgH="304560" progId="Equation.DSMT4">
                  <p:embed/>
                </p:oleObj>
              </mc:Choice>
              <mc:Fallback>
                <p:oleObj name="Equation" r:id="rId3" imgW="2476440" imgH="304560" progId="Equation.DSMT4">
                  <p:embed/>
                  <p:pic>
                    <p:nvPicPr>
                      <p:cNvPr id="9218" name="Object 4"/>
                      <p:cNvPicPr>
                        <a:picLocks noChangeAspect="1" noChangeArrowheads="1"/>
                      </p:cNvPicPr>
                      <p:nvPr/>
                    </p:nvPicPr>
                    <p:blipFill>
                      <a:blip r:embed="rId4"/>
                      <a:srcRect/>
                      <a:stretch>
                        <a:fillRect/>
                      </a:stretch>
                    </p:blipFill>
                    <p:spPr bwMode="auto">
                      <a:xfrm>
                        <a:off x="208747" y="596709"/>
                        <a:ext cx="5070475" cy="623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063" name="Text Box 7"/>
          <p:cNvSpPr txBox="1">
            <a:spLocks noChangeArrowheads="1"/>
          </p:cNvSpPr>
          <p:nvPr/>
        </p:nvSpPr>
        <p:spPr bwMode="auto">
          <a:xfrm>
            <a:off x="315958" y="1235203"/>
            <a:ext cx="2813539" cy="446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Switch “x” and “y”</a:t>
            </a:r>
          </a:p>
        </p:txBody>
      </p:sp>
      <p:graphicFrame>
        <p:nvGraphicFramePr>
          <p:cNvPr id="45066" name="Object 10"/>
          <p:cNvGraphicFramePr>
            <a:graphicFrameLocks noChangeAspect="1"/>
          </p:cNvGraphicFramePr>
          <p:nvPr>
            <p:extLst>
              <p:ext uri="{D42A27DB-BD31-4B8C-83A1-F6EECF244321}">
                <p14:modId xmlns:p14="http://schemas.microsoft.com/office/powerpoint/2010/main" val="585876154"/>
              </p:ext>
            </p:extLst>
          </p:nvPr>
        </p:nvGraphicFramePr>
        <p:xfrm>
          <a:off x="393170" y="1693593"/>
          <a:ext cx="2476500" cy="596900"/>
        </p:xfrm>
        <a:graphic>
          <a:graphicData uri="http://schemas.openxmlformats.org/presentationml/2006/ole">
            <mc:AlternateContent xmlns:mc="http://schemas.openxmlformats.org/markup-compatibility/2006">
              <mc:Choice xmlns:v="urn:schemas-microsoft-com:vml" Requires="v">
                <p:oleObj name="Equation" r:id="rId5" imgW="2476500" imgH="596900" progId="Equation.DSMT4">
                  <p:embed/>
                </p:oleObj>
              </mc:Choice>
              <mc:Fallback>
                <p:oleObj name="Equation" r:id="rId5" imgW="2476500" imgH="596900" progId="Equation.DSMT4">
                  <p:embed/>
                  <p:pic>
                    <p:nvPicPr>
                      <p:cNvPr id="45066"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170" y="1693593"/>
                        <a:ext cx="24765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8" name="Object 12"/>
          <p:cNvGraphicFramePr>
            <a:graphicFrameLocks noChangeAspect="1"/>
          </p:cNvGraphicFramePr>
          <p:nvPr>
            <p:extLst>
              <p:ext uri="{D42A27DB-BD31-4B8C-83A1-F6EECF244321}">
                <p14:modId xmlns:p14="http://schemas.microsoft.com/office/powerpoint/2010/main" val="1378779739"/>
              </p:ext>
            </p:extLst>
          </p:nvPr>
        </p:nvGraphicFramePr>
        <p:xfrm>
          <a:off x="174785" y="2305491"/>
          <a:ext cx="2438400" cy="596900"/>
        </p:xfrm>
        <a:graphic>
          <a:graphicData uri="http://schemas.openxmlformats.org/presentationml/2006/ole">
            <mc:AlternateContent xmlns:mc="http://schemas.openxmlformats.org/markup-compatibility/2006">
              <mc:Choice xmlns:v="urn:schemas-microsoft-com:vml" Requires="v">
                <p:oleObj name="Equation" r:id="rId7" imgW="2438400" imgH="596900" progId="Equation.DSMT4">
                  <p:embed/>
                </p:oleObj>
              </mc:Choice>
              <mc:Fallback>
                <p:oleObj name="Equation" r:id="rId7" imgW="2438400" imgH="596900" progId="Equation.DSMT4">
                  <p:embed/>
                  <p:pic>
                    <p:nvPicPr>
                      <p:cNvPr id="45068"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785" y="2305491"/>
                        <a:ext cx="2438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9" name="Object 13"/>
          <p:cNvGraphicFramePr>
            <a:graphicFrameLocks noChangeAspect="1"/>
          </p:cNvGraphicFramePr>
          <p:nvPr>
            <p:extLst>
              <p:ext uri="{D42A27DB-BD31-4B8C-83A1-F6EECF244321}">
                <p14:modId xmlns:p14="http://schemas.microsoft.com/office/powerpoint/2010/main" val="524343773"/>
              </p:ext>
            </p:extLst>
          </p:nvPr>
        </p:nvGraphicFramePr>
        <p:xfrm>
          <a:off x="167736" y="3892940"/>
          <a:ext cx="1947573" cy="827195"/>
        </p:xfrm>
        <a:graphic>
          <a:graphicData uri="http://schemas.openxmlformats.org/presentationml/2006/ole">
            <mc:AlternateContent xmlns:mc="http://schemas.openxmlformats.org/markup-compatibility/2006">
              <mc:Choice xmlns:v="urn:schemas-microsoft-com:vml" Requires="v">
                <p:oleObj name="Equation" r:id="rId9" imgW="2362200" imgH="1003300" progId="Equation.DSMT4">
                  <p:embed/>
                </p:oleObj>
              </mc:Choice>
              <mc:Fallback>
                <p:oleObj name="Equation" r:id="rId9" imgW="2362200" imgH="1003300" progId="Equation.DSMT4">
                  <p:embed/>
                  <p:pic>
                    <p:nvPicPr>
                      <p:cNvPr id="45069"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736" y="3892940"/>
                        <a:ext cx="1947573" cy="827195"/>
                      </a:xfrm>
                      <a:prstGeom prst="rect">
                        <a:avLst/>
                      </a:prstGeom>
                      <a:noFill/>
                    </p:spPr>
                  </p:pic>
                </p:oleObj>
              </mc:Fallback>
            </mc:AlternateContent>
          </a:graphicData>
        </a:graphic>
      </p:graphicFrame>
      <p:graphicFrame>
        <p:nvGraphicFramePr>
          <p:cNvPr id="45070" name="Object 14"/>
          <p:cNvGraphicFramePr>
            <a:graphicFrameLocks noChangeAspect="1"/>
          </p:cNvGraphicFramePr>
          <p:nvPr>
            <p:extLst>
              <p:ext uri="{D42A27DB-BD31-4B8C-83A1-F6EECF244321}">
                <p14:modId xmlns:p14="http://schemas.microsoft.com/office/powerpoint/2010/main" val="4028625145"/>
              </p:ext>
            </p:extLst>
          </p:nvPr>
        </p:nvGraphicFramePr>
        <p:xfrm>
          <a:off x="183613" y="4914542"/>
          <a:ext cx="1797757" cy="840372"/>
        </p:xfrm>
        <a:graphic>
          <a:graphicData uri="http://schemas.openxmlformats.org/presentationml/2006/ole">
            <mc:AlternateContent xmlns:mc="http://schemas.openxmlformats.org/markup-compatibility/2006">
              <mc:Choice xmlns:v="urn:schemas-microsoft-com:vml" Requires="v">
                <p:oleObj name="Equation" r:id="rId11" imgW="2146300" imgH="1003300" progId="Equation.DSMT4">
                  <p:embed/>
                </p:oleObj>
              </mc:Choice>
              <mc:Fallback>
                <p:oleObj name="Equation" r:id="rId11" imgW="2146300" imgH="1003300" progId="Equation.DSMT4">
                  <p:embed/>
                  <p:pic>
                    <p:nvPicPr>
                      <p:cNvPr id="4507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3613" y="4914542"/>
                        <a:ext cx="1797757" cy="840372"/>
                      </a:xfrm>
                      <a:prstGeom prst="rect">
                        <a:avLst/>
                      </a:prstGeom>
                      <a:noFill/>
                    </p:spPr>
                  </p:pic>
                </p:oleObj>
              </mc:Fallback>
            </mc:AlternateContent>
          </a:graphicData>
        </a:graphic>
      </p:graphicFrame>
      <p:sp>
        <p:nvSpPr>
          <p:cNvPr id="45071" name="Text Box 15"/>
          <p:cNvSpPr txBox="1">
            <a:spLocks noChangeArrowheads="1"/>
          </p:cNvSpPr>
          <p:nvPr/>
        </p:nvSpPr>
        <p:spPr bwMode="auto">
          <a:xfrm>
            <a:off x="2544063" y="3072369"/>
            <a:ext cx="3063523" cy="769441"/>
          </a:xfrm>
          <a:prstGeom prst="rect">
            <a:avLst/>
          </a:prstGeom>
          <a:solidFill>
            <a:schemeClr val="bg1">
              <a:alpha val="85000"/>
            </a:schemeClr>
          </a:solid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CA" sz="2200" dirty="0">
                <a:solidFill>
                  <a:srgbClr val="FF0000"/>
                </a:solidFill>
                <a:latin typeface="+mj-lt"/>
              </a:rPr>
              <a:t>Square root both sides – plus or minus!</a:t>
            </a:r>
          </a:p>
        </p:txBody>
      </p:sp>
      <p:graphicFrame>
        <p:nvGraphicFramePr>
          <p:cNvPr id="45073" name="Object 17"/>
          <p:cNvGraphicFramePr>
            <a:graphicFrameLocks noChangeAspect="1"/>
          </p:cNvGraphicFramePr>
          <p:nvPr>
            <p:extLst>
              <p:ext uri="{D42A27DB-BD31-4B8C-83A1-F6EECF244321}">
                <p14:modId xmlns:p14="http://schemas.microsoft.com/office/powerpoint/2010/main" val="2855805420"/>
              </p:ext>
            </p:extLst>
          </p:nvPr>
        </p:nvGraphicFramePr>
        <p:xfrm>
          <a:off x="215679" y="2984795"/>
          <a:ext cx="1921818" cy="755771"/>
        </p:xfrm>
        <a:graphic>
          <a:graphicData uri="http://schemas.openxmlformats.org/presentationml/2006/ole">
            <mc:AlternateContent xmlns:mc="http://schemas.openxmlformats.org/markup-compatibility/2006">
              <mc:Choice xmlns:v="urn:schemas-microsoft-com:vml" Requires="v">
                <p:oleObj name="Equation" r:id="rId13" imgW="2260600" imgH="889000" progId="Equation.DSMT4">
                  <p:embed/>
                </p:oleObj>
              </mc:Choice>
              <mc:Fallback>
                <p:oleObj name="Equation" r:id="rId13" imgW="2260600" imgH="889000" progId="Equation.DSMT4">
                  <p:embed/>
                  <p:pic>
                    <p:nvPicPr>
                      <p:cNvPr id="45073"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5679" y="2984795"/>
                        <a:ext cx="1921818" cy="755771"/>
                      </a:xfrm>
                      <a:prstGeom prst="rect">
                        <a:avLst/>
                      </a:prstGeom>
                      <a:noFill/>
                    </p:spPr>
                  </p:pic>
                </p:oleObj>
              </mc:Fallback>
            </mc:AlternateContent>
          </a:graphicData>
        </a:graphic>
      </p:graphicFrame>
      <p:graphicFrame>
        <p:nvGraphicFramePr>
          <p:cNvPr id="45074" name="Object 18"/>
          <p:cNvGraphicFramePr>
            <a:graphicFrameLocks noChangeAspect="1"/>
          </p:cNvGraphicFramePr>
          <p:nvPr>
            <p:extLst>
              <p:ext uri="{D42A27DB-BD31-4B8C-83A1-F6EECF244321}">
                <p14:modId xmlns:p14="http://schemas.microsoft.com/office/powerpoint/2010/main" val="1986287429"/>
              </p:ext>
            </p:extLst>
          </p:nvPr>
        </p:nvGraphicFramePr>
        <p:xfrm>
          <a:off x="460355" y="5847132"/>
          <a:ext cx="2747361" cy="923581"/>
        </p:xfrm>
        <a:graphic>
          <a:graphicData uri="http://schemas.openxmlformats.org/presentationml/2006/ole">
            <mc:AlternateContent xmlns:mc="http://schemas.openxmlformats.org/markup-compatibility/2006">
              <mc:Choice xmlns:v="urn:schemas-microsoft-com:vml" Requires="v">
                <p:oleObj name="Equation" r:id="rId15" imgW="2984400" imgH="1002960" progId="Equation.DSMT4">
                  <p:embed/>
                </p:oleObj>
              </mc:Choice>
              <mc:Fallback>
                <p:oleObj name="Equation" r:id="rId15" imgW="2984400" imgH="1002960" progId="Equation.DSMT4">
                  <p:embed/>
                  <p:pic>
                    <p:nvPicPr>
                      <p:cNvPr id="45074" name="Object 18"/>
                      <p:cNvPicPr>
                        <a:picLocks noChangeAspect="1" noChangeArrowheads="1"/>
                      </p:cNvPicPr>
                      <p:nvPr/>
                    </p:nvPicPr>
                    <p:blipFill>
                      <a:blip r:embed="rId16"/>
                      <a:srcRect/>
                      <a:stretch>
                        <a:fillRect/>
                      </a:stretch>
                    </p:blipFill>
                    <p:spPr bwMode="auto">
                      <a:xfrm>
                        <a:off x="460355" y="5847132"/>
                        <a:ext cx="2747361" cy="923581"/>
                      </a:xfrm>
                      <a:prstGeom prst="rect">
                        <a:avLst/>
                      </a:prstGeom>
                      <a:noFill/>
                    </p:spPr>
                  </p:pic>
                </p:oleObj>
              </mc:Fallback>
            </mc:AlternateContent>
          </a:graphicData>
        </a:graphic>
      </p:graphicFrame>
      <p:sp>
        <p:nvSpPr>
          <p:cNvPr id="18" name="Text Box 5"/>
          <p:cNvSpPr txBox="1">
            <a:spLocks noChangeArrowheads="1"/>
          </p:cNvSpPr>
          <p:nvPr/>
        </p:nvSpPr>
        <p:spPr bwMode="auto">
          <a:xfrm>
            <a:off x="6674666" y="6975993"/>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17"/>
              </a:rPr>
              <a:t>www.BCMath.ca</a:t>
            </a:r>
            <a:r>
              <a:rPr lang="en-US" sz="1000" dirty="0"/>
              <a:t> </a:t>
            </a:r>
          </a:p>
        </p:txBody>
      </p:sp>
      <p:sp>
        <p:nvSpPr>
          <p:cNvPr id="126" name="Freeform 169">
            <a:extLst>
              <a:ext uri="{FF2B5EF4-FFF2-40B4-BE49-F238E27FC236}">
                <a16:creationId xmlns:a16="http://schemas.microsoft.com/office/drawing/2014/main" id="{FB8C1F52-A17D-412E-A1C9-7E6A5AA8B920}"/>
              </a:ext>
            </a:extLst>
          </p:cNvPr>
          <p:cNvSpPr>
            <a:spLocks/>
          </p:cNvSpPr>
          <p:nvPr/>
        </p:nvSpPr>
        <p:spPr bwMode="auto">
          <a:xfrm>
            <a:off x="8663308" y="3419317"/>
            <a:ext cx="622831" cy="1919421"/>
          </a:xfrm>
          <a:custGeom>
            <a:avLst/>
            <a:gdLst>
              <a:gd name="T0" fmla="*/ 6429 w 202"/>
              <a:gd name="T1" fmla="*/ 2347913 h 305"/>
              <a:gd name="T2" fmla="*/ 19286 w 202"/>
              <a:gd name="T3" fmla="*/ 2347913 h 305"/>
              <a:gd name="T4" fmla="*/ 32143 w 202"/>
              <a:gd name="T5" fmla="*/ 2340215 h 305"/>
              <a:gd name="T6" fmla="*/ 45000 w 202"/>
              <a:gd name="T7" fmla="*/ 2332517 h 305"/>
              <a:gd name="T8" fmla="*/ 57857 w 202"/>
              <a:gd name="T9" fmla="*/ 2324819 h 305"/>
              <a:gd name="T10" fmla="*/ 70714 w 202"/>
              <a:gd name="T11" fmla="*/ 2317121 h 305"/>
              <a:gd name="T12" fmla="*/ 83572 w 202"/>
              <a:gd name="T13" fmla="*/ 2301725 h 305"/>
              <a:gd name="T14" fmla="*/ 96429 w 202"/>
              <a:gd name="T15" fmla="*/ 2294026 h 305"/>
              <a:gd name="T16" fmla="*/ 109286 w 202"/>
              <a:gd name="T17" fmla="*/ 2278630 h 305"/>
              <a:gd name="T18" fmla="*/ 122143 w 202"/>
              <a:gd name="T19" fmla="*/ 2263234 h 305"/>
              <a:gd name="T20" fmla="*/ 135000 w 202"/>
              <a:gd name="T21" fmla="*/ 2240140 h 305"/>
              <a:gd name="T22" fmla="*/ 147857 w 202"/>
              <a:gd name="T23" fmla="*/ 2217046 h 305"/>
              <a:gd name="T24" fmla="*/ 160715 w 202"/>
              <a:gd name="T25" fmla="*/ 2201650 h 305"/>
              <a:gd name="T26" fmla="*/ 173572 w 202"/>
              <a:gd name="T27" fmla="*/ 2170857 h 305"/>
              <a:gd name="T28" fmla="*/ 186429 w 202"/>
              <a:gd name="T29" fmla="*/ 2147763 h 305"/>
              <a:gd name="T30" fmla="*/ 199286 w 202"/>
              <a:gd name="T31" fmla="*/ 2116971 h 305"/>
              <a:gd name="T32" fmla="*/ 212143 w 202"/>
              <a:gd name="T33" fmla="*/ 2093877 h 305"/>
              <a:gd name="T34" fmla="*/ 225000 w 202"/>
              <a:gd name="T35" fmla="*/ 2055386 h 305"/>
              <a:gd name="T36" fmla="*/ 237858 w 202"/>
              <a:gd name="T37" fmla="*/ 2024594 h 305"/>
              <a:gd name="T38" fmla="*/ 250715 w 202"/>
              <a:gd name="T39" fmla="*/ 1993802 h 305"/>
              <a:gd name="T40" fmla="*/ 263572 w 202"/>
              <a:gd name="T41" fmla="*/ 1955311 h 305"/>
              <a:gd name="T42" fmla="*/ 276429 w 202"/>
              <a:gd name="T43" fmla="*/ 1916820 h 305"/>
              <a:gd name="T44" fmla="*/ 289286 w 202"/>
              <a:gd name="T45" fmla="*/ 1870632 h 305"/>
              <a:gd name="T46" fmla="*/ 302143 w 202"/>
              <a:gd name="T47" fmla="*/ 1832142 h 305"/>
              <a:gd name="T48" fmla="*/ 315001 w 202"/>
              <a:gd name="T49" fmla="*/ 1785953 h 305"/>
              <a:gd name="T50" fmla="*/ 327858 w 202"/>
              <a:gd name="T51" fmla="*/ 1739765 h 305"/>
              <a:gd name="T52" fmla="*/ 340715 w 202"/>
              <a:gd name="T53" fmla="*/ 1693576 h 305"/>
              <a:gd name="T54" fmla="*/ 353572 w 202"/>
              <a:gd name="T55" fmla="*/ 1647388 h 305"/>
              <a:gd name="T56" fmla="*/ 366429 w 202"/>
              <a:gd name="T57" fmla="*/ 1593501 h 305"/>
              <a:gd name="T58" fmla="*/ 379286 w 202"/>
              <a:gd name="T59" fmla="*/ 1539615 h 305"/>
              <a:gd name="T60" fmla="*/ 392144 w 202"/>
              <a:gd name="T61" fmla="*/ 1485728 h 305"/>
              <a:gd name="T62" fmla="*/ 405001 w 202"/>
              <a:gd name="T63" fmla="*/ 1424144 h 305"/>
              <a:gd name="T64" fmla="*/ 417858 w 202"/>
              <a:gd name="T65" fmla="*/ 1370257 h 305"/>
              <a:gd name="T66" fmla="*/ 430715 w 202"/>
              <a:gd name="T67" fmla="*/ 1308673 h 305"/>
              <a:gd name="T68" fmla="*/ 443572 w 202"/>
              <a:gd name="T69" fmla="*/ 1247088 h 305"/>
              <a:gd name="T70" fmla="*/ 456430 w 202"/>
              <a:gd name="T71" fmla="*/ 1177806 h 305"/>
              <a:gd name="T72" fmla="*/ 469287 w 202"/>
              <a:gd name="T73" fmla="*/ 1116221 h 305"/>
              <a:gd name="T74" fmla="*/ 482144 w 202"/>
              <a:gd name="T75" fmla="*/ 1046938 h 305"/>
              <a:gd name="T76" fmla="*/ 495001 w 202"/>
              <a:gd name="T77" fmla="*/ 977655 h 305"/>
              <a:gd name="T78" fmla="*/ 507858 w 202"/>
              <a:gd name="T79" fmla="*/ 908373 h 305"/>
              <a:gd name="T80" fmla="*/ 520715 w 202"/>
              <a:gd name="T81" fmla="*/ 831392 h 305"/>
              <a:gd name="T82" fmla="*/ 533573 w 202"/>
              <a:gd name="T83" fmla="*/ 754411 h 305"/>
              <a:gd name="T84" fmla="*/ 546430 w 202"/>
              <a:gd name="T85" fmla="*/ 677431 h 305"/>
              <a:gd name="T86" fmla="*/ 559287 w 202"/>
              <a:gd name="T87" fmla="*/ 600450 h 305"/>
              <a:gd name="T88" fmla="*/ 572144 w 202"/>
              <a:gd name="T89" fmla="*/ 523469 h 305"/>
              <a:gd name="T90" fmla="*/ 585001 w 202"/>
              <a:gd name="T91" fmla="*/ 438790 h 305"/>
              <a:gd name="T92" fmla="*/ 597858 w 202"/>
              <a:gd name="T93" fmla="*/ 354111 h 305"/>
              <a:gd name="T94" fmla="*/ 610716 w 202"/>
              <a:gd name="T95" fmla="*/ 269433 h 305"/>
              <a:gd name="T96" fmla="*/ 623573 w 202"/>
              <a:gd name="T97" fmla="*/ 184754 h 305"/>
              <a:gd name="T98" fmla="*/ 636430 w 202"/>
              <a:gd name="T99" fmla="*/ 92377 h 305"/>
              <a:gd name="T100" fmla="*/ 649287 w 202"/>
              <a:gd name="T101" fmla="*/ 0 h 30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02"/>
              <a:gd name="T154" fmla="*/ 0 h 305"/>
              <a:gd name="T155" fmla="*/ 202 w 202"/>
              <a:gd name="T156" fmla="*/ 305 h 30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02" h="305">
                <a:moveTo>
                  <a:pt x="0" y="305"/>
                </a:moveTo>
                <a:lnTo>
                  <a:pt x="2" y="305"/>
                </a:lnTo>
                <a:lnTo>
                  <a:pt x="4" y="305"/>
                </a:lnTo>
                <a:lnTo>
                  <a:pt x="6" y="305"/>
                </a:lnTo>
                <a:lnTo>
                  <a:pt x="8" y="304"/>
                </a:lnTo>
                <a:lnTo>
                  <a:pt x="10" y="304"/>
                </a:lnTo>
                <a:lnTo>
                  <a:pt x="12" y="304"/>
                </a:lnTo>
                <a:lnTo>
                  <a:pt x="14" y="303"/>
                </a:lnTo>
                <a:lnTo>
                  <a:pt x="16" y="303"/>
                </a:lnTo>
                <a:lnTo>
                  <a:pt x="18" y="302"/>
                </a:lnTo>
                <a:lnTo>
                  <a:pt x="20" y="302"/>
                </a:lnTo>
                <a:lnTo>
                  <a:pt x="22" y="301"/>
                </a:lnTo>
                <a:lnTo>
                  <a:pt x="24" y="300"/>
                </a:lnTo>
                <a:lnTo>
                  <a:pt x="26" y="299"/>
                </a:lnTo>
                <a:lnTo>
                  <a:pt x="28" y="299"/>
                </a:lnTo>
                <a:lnTo>
                  <a:pt x="30" y="298"/>
                </a:lnTo>
                <a:lnTo>
                  <a:pt x="32" y="297"/>
                </a:lnTo>
                <a:lnTo>
                  <a:pt x="34" y="296"/>
                </a:lnTo>
                <a:lnTo>
                  <a:pt x="36" y="295"/>
                </a:lnTo>
                <a:lnTo>
                  <a:pt x="38" y="294"/>
                </a:lnTo>
                <a:lnTo>
                  <a:pt x="40" y="292"/>
                </a:lnTo>
                <a:lnTo>
                  <a:pt x="42" y="291"/>
                </a:lnTo>
                <a:lnTo>
                  <a:pt x="44" y="290"/>
                </a:lnTo>
                <a:lnTo>
                  <a:pt x="46" y="288"/>
                </a:lnTo>
                <a:lnTo>
                  <a:pt x="48" y="287"/>
                </a:lnTo>
                <a:lnTo>
                  <a:pt x="50" y="286"/>
                </a:lnTo>
                <a:lnTo>
                  <a:pt x="52" y="284"/>
                </a:lnTo>
                <a:lnTo>
                  <a:pt x="54" y="282"/>
                </a:lnTo>
                <a:lnTo>
                  <a:pt x="56" y="281"/>
                </a:lnTo>
                <a:lnTo>
                  <a:pt x="58" y="279"/>
                </a:lnTo>
                <a:lnTo>
                  <a:pt x="60" y="277"/>
                </a:lnTo>
                <a:lnTo>
                  <a:pt x="62" y="275"/>
                </a:lnTo>
                <a:lnTo>
                  <a:pt x="64" y="273"/>
                </a:lnTo>
                <a:lnTo>
                  <a:pt x="66" y="272"/>
                </a:lnTo>
                <a:lnTo>
                  <a:pt x="68" y="270"/>
                </a:lnTo>
                <a:lnTo>
                  <a:pt x="70" y="267"/>
                </a:lnTo>
                <a:lnTo>
                  <a:pt x="72" y="265"/>
                </a:lnTo>
                <a:lnTo>
                  <a:pt x="74" y="263"/>
                </a:lnTo>
                <a:lnTo>
                  <a:pt x="76" y="261"/>
                </a:lnTo>
                <a:lnTo>
                  <a:pt x="78" y="259"/>
                </a:lnTo>
                <a:lnTo>
                  <a:pt x="80" y="256"/>
                </a:lnTo>
                <a:lnTo>
                  <a:pt x="82" y="254"/>
                </a:lnTo>
                <a:lnTo>
                  <a:pt x="84" y="251"/>
                </a:lnTo>
                <a:lnTo>
                  <a:pt x="86" y="249"/>
                </a:lnTo>
                <a:lnTo>
                  <a:pt x="88" y="246"/>
                </a:lnTo>
                <a:lnTo>
                  <a:pt x="90" y="243"/>
                </a:lnTo>
                <a:lnTo>
                  <a:pt x="92" y="241"/>
                </a:lnTo>
                <a:lnTo>
                  <a:pt x="94" y="238"/>
                </a:lnTo>
                <a:lnTo>
                  <a:pt x="96" y="235"/>
                </a:lnTo>
                <a:lnTo>
                  <a:pt x="98" y="232"/>
                </a:lnTo>
                <a:lnTo>
                  <a:pt x="100" y="229"/>
                </a:lnTo>
                <a:lnTo>
                  <a:pt x="102" y="226"/>
                </a:lnTo>
                <a:lnTo>
                  <a:pt x="104" y="223"/>
                </a:lnTo>
                <a:lnTo>
                  <a:pt x="106" y="220"/>
                </a:lnTo>
                <a:lnTo>
                  <a:pt x="108" y="217"/>
                </a:lnTo>
                <a:lnTo>
                  <a:pt x="110" y="214"/>
                </a:lnTo>
                <a:lnTo>
                  <a:pt x="112" y="210"/>
                </a:lnTo>
                <a:lnTo>
                  <a:pt x="114" y="207"/>
                </a:lnTo>
                <a:lnTo>
                  <a:pt x="116" y="203"/>
                </a:lnTo>
                <a:lnTo>
                  <a:pt x="118" y="200"/>
                </a:lnTo>
                <a:lnTo>
                  <a:pt x="120" y="196"/>
                </a:lnTo>
                <a:lnTo>
                  <a:pt x="122" y="193"/>
                </a:lnTo>
                <a:lnTo>
                  <a:pt x="124" y="189"/>
                </a:lnTo>
                <a:lnTo>
                  <a:pt x="126" y="185"/>
                </a:lnTo>
                <a:lnTo>
                  <a:pt x="128" y="182"/>
                </a:lnTo>
                <a:lnTo>
                  <a:pt x="130" y="178"/>
                </a:lnTo>
                <a:lnTo>
                  <a:pt x="132" y="174"/>
                </a:lnTo>
                <a:lnTo>
                  <a:pt x="134" y="170"/>
                </a:lnTo>
                <a:lnTo>
                  <a:pt x="136" y="166"/>
                </a:lnTo>
                <a:lnTo>
                  <a:pt x="138" y="162"/>
                </a:lnTo>
                <a:lnTo>
                  <a:pt x="140" y="158"/>
                </a:lnTo>
                <a:lnTo>
                  <a:pt x="142" y="153"/>
                </a:lnTo>
                <a:lnTo>
                  <a:pt x="144" y="149"/>
                </a:lnTo>
                <a:lnTo>
                  <a:pt x="146" y="145"/>
                </a:lnTo>
                <a:lnTo>
                  <a:pt x="148" y="140"/>
                </a:lnTo>
                <a:lnTo>
                  <a:pt x="150" y="136"/>
                </a:lnTo>
                <a:lnTo>
                  <a:pt x="152" y="132"/>
                </a:lnTo>
                <a:lnTo>
                  <a:pt x="154" y="127"/>
                </a:lnTo>
                <a:lnTo>
                  <a:pt x="156" y="122"/>
                </a:lnTo>
                <a:lnTo>
                  <a:pt x="158" y="118"/>
                </a:lnTo>
                <a:lnTo>
                  <a:pt x="160" y="113"/>
                </a:lnTo>
                <a:lnTo>
                  <a:pt x="162" y="108"/>
                </a:lnTo>
                <a:lnTo>
                  <a:pt x="164" y="103"/>
                </a:lnTo>
                <a:lnTo>
                  <a:pt x="166" y="98"/>
                </a:lnTo>
                <a:lnTo>
                  <a:pt x="168" y="94"/>
                </a:lnTo>
                <a:lnTo>
                  <a:pt x="170" y="88"/>
                </a:lnTo>
                <a:lnTo>
                  <a:pt x="172" y="83"/>
                </a:lnTo>
                <a:lnTo>
                  <a:pt x="174" y="78"/>
                </a:lnTo>
                <a:lnTo>
                  <a:pt x="176" y="73"/>
                </a:lnTo>
                <a:lnTo>
                  <a:pt x="178" y="68"/>
                </a:lnTo>
                <a:lnTo>
                  <a:pt x="180" y="62"/>
                </a:lnTo>
                <a:lnTo>
                  <a:pt x="182" y="57"/>
                </a:lnTo>
                <a:lnTo>
                  <a:pt x="184" y="52"/>
                </a:lnTo>
                <a:lnTo>
                  <a:pt x="186" y="46"/>
                </a:lnTo>
                <a:lnTo>
                  <a:pt x="188" y="41"/>
                </a:lnTo>
                <a:lnTo>
                  <a:pt x="190" y="35"/>
                </a:lnTo>
                <a:lnTo>
                  <a:pt x="192" y="29"/>
                </a:lnTo>
                <a:lnTo>
                  <a:pt x="194" y="24"/>
                </a:lnTo>
                <a:lnTo>
                  <a:pt x="196" y="18"/>
                </a:lnTo>
                <a:lnTo>
                  <a:pt x="198" y="12"/>
                </a:lnTo>
                <a:lnTo>
                  <a:pt x="200" y="6"/>
                </a:lnTo>
                <a:lnTo>
                  <a:pt x="202" y="0"/>
                </a:lnTo>
              </a:path>
            </a:pathLst>
          </a:custGeom>
          <a:noFill/>
          <a:ln w="3683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aphicFrame>
        <p:nvGraphicFramePr>
          <p:cNvPr id="130" name="Object 177">
            <a:extLst>
              <a:ext uri="{FF2B5EF4-FFF2-40B4-BE49-F238E27FC236}">
                <a16:creationId xmlns:a16="http://schemas.microsoft.com/office/drawing/2014/main" id="{67CDAFF1-187B-46DA-BC8D-38FEC2826B2F}"/>
              </a:ext>
            </a:extLst>
          </p:cNvPr>
          <p:cNvGraphicFramePr>
            <a:graphicFrameLocks noChangeAspect="1"/>
          </p:cNvGraphicFramePr>
          <p:nvPr/>
        </p:nvGraphicFramePr>
        <p:xfrm>
          <a:off x="8308331" y="3402617"/>
          <a:ext cx="736600" cy="317500"/>
        </p:xfrm>
        <a:graphic>
          <a:graphicData uri="http://schemas.openxmlformats.org/presentationml/2006/ole">
            <mc:AlternateContent xmlns:mc="http://schemas.openxmlformats.org/markup-compatibility/2006">
              <mc:Choice xmlns:v="urn:schemas-microsoft-com:vml" Requires="v">
                <p:oleObj name="Equation" r:id="rId18" imgW="736560" imgH="317160" progId="Equation.DSMT4">
                  <p:embed/>
                </p:oleObj>
              </mc:Choice>
              <mc:Fallback>
                <p:oleObj name="Equation" r:id="rId18" imgW="736560" imgH="317160" progId="Equation.DSMT4">
                  <p:embed/>
                  <p:pic>
                    <p:nvPicPr>
                      <p:cNvPr id="130" name="Object 177">
                        <a:extLst>
                          <a:ext uri="{FF2B5EF4-FFF2-40B4-BE49-F238E27FC236}">
                            <a16:creationId xmlns:a16="http://schemas.microsoft.com/office/drawing/2014/main" id="{67CDAFF1-187B-46DA-BC8D-38FEC2826B2F}"/>
                          </a:ext>
                        </a:extLst>
                      </p:cNvPr>
                      <p:cNvPicPr>
                        <a:picLocks noChangeAspect="1" noChangeArrowheads="1"/>
                      </p:cNvPicPr>
                      <p:nvPr/>
                    </p:nvPicPr>
                    <p:blipFill>
                      <a:blip r:embed="rId19"/>
                      <a:srcRect/>
                      <a:stretch>
                        <a:fillRect/>
                      </a:stretch>
                    </p:blipFill>
                    <p:spPr bwMode="auto">
                      <a:xfrm>
                        <a:off x="8308331" y="3402617"/>
                        <a:ext cx="7366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1" name="Line 174">
            <a:extLst>
              <a:ext uri="{FF2B5EF4-FFF2-40B4-BE49-F238E27FC236}">
                <a16:creationId xmlns:a16="http://schemas.microsoft.com/office/drawing/2014/main" id="{DF79549B-42CF-498A-B67E-C7A782DB779D}"/>
              </a:ext>
            </a:extLst>
          </p:cNvPr>
          <p:cNvSpPr>
            <a:spLocks noChangeShapeType="1"/>
          </p:cNvSpPr>
          <p:nvPr/>
        </p:nvSpPr>
        <p:spPr bwMode="auto">
          <a:xfrm flipH="1">
            <a:off x="8615890" y="3358187"/>
            <a:ext cx="21730" cy="4782384"/>
          </a:xfrm>
          <a:prstGeom prst="line">
            <a:avLst/>
          </a:prstGeom>
          <a:noFill/>
          <a:ln w="31750">
            <a:solidFill>
              <a:srgbClr val="FF0000"/>
            </a:solidFill>
            <a:prstDash val="dash"/>
            <a:round/>
            <a:headEnd/>
            <a:tailEnd/>
          </a:ln>
          <a:extLst>
            <a:ext uri="{909E8E84-426E-40DD-AFC4-6F175D3DCCD1}">
              <a14:hiddenFill xmlns:a14="http://schemas.microsoft.com/office/drawing/2010/main">
                <a:noFill/>
              </a14:hiddenFill>
            </a:ext>
          </a:extLst>
        </p:spPr>
        <p:txBody>
          <a:bodyPr/>
          <a:lstStyle/>
          <a:p>
            <a:endParaRPr lang="en-CA"/>
          </a:p>
        </p:txBody>
      </p:sp>
      <p:sp>
        <p:nvSpPr>
          <p:cNvPr id="132" name="Line 176">
            <a:extLst>
              <a:ext uri="{FF2B5EF4-FFF2-40B4-BE49-F238E27FC236}">
                <a16:creationId xmlns:a16="http://schemas.microsoft.com/office/drawing/2014/main" id="{B206980B-AC9E-4039-839C-000BBA4B9547}"/>
              </a:ext>
            </a:extLst>
          </p:cNvPr>
          <p:cNvSpPr>
            <a:spLocks noChangeShapeType="1"/>
          </p:cNvSpPr>
          <p:nvPr/>
        </p:nvSpPr>
        <p:spPr bwMode="auto">
          <a:xfrm flipH="1">
            <a:off x="5654640" y="3294044"/>
            <a:ext cx="4205455" cy="4452634"/>
          </a:xfrm>
          <a:prstGeom prst="line">
            <a:avLst/>
          </a:prstGeom>
          <a:noFill/>
          <a:ln w="28575">
            <a:solidFill>
              <a:srgbClr val="00B050"/>
            </a:solidFill>
            <a:prstDash val="dash"/>
            <a:round/>
            <a:headEnd/>
            <a:tailEnd/>
          </a:ln>
          <a:extLst>
            <a:ext uri="{909E8E84-426E-40DD-AFC4-6F175D3DCCD1}">
              <a14:hiddenFill xmlns:a14="http://schemas.microsoft.com/office/drawing/2010/main">
                <a:noFill/>
              </a14:hiddenFill>
            </a:ext>
          </a:extLst>
        </p:spPr>
        <p:txBody>
          <a:bodyPr/>
          <a:lstStyle/>
          <a:p>
            <a:endParaRPr lang="en-CA"/>
          </a:p>
        </p:txBody>
      </p:sp>
      <p:sp>
        <p:nvSpPr>
          <p:cNvPr id="133" name="Freeform 171">
            <a:extLst>
              <a:ext uri="{FF2B5EF4-FFF2-40B4-BE49-F238E27FC236}">
                <a16:creationId xmlns:a16="http://schemas.microsoft.com/office/drawing/2014/main" id="{BC5B2F52-09DD-4B8C-A934-9DA6104A65A4}"/>
              </a:ext>
            </a:extLst>
          </p:cNvPr>
          <p:cNvSpPr>
            <a:spLocks/>
          </p:cNvSpPr>
          <p:nvPr/>
        </p:nvSpPr>
        <p:spPr bwMode="auto">
          <a:xfrm>
            <a:off x="7895431" y="3727829"/>
            <a:ext cx="2691353" cy="812071"/>
          </a:xfrm>
          <a:custGeom>
            <a:avLst/>
            <a:gdLst>
              <a:gd name="T0" fmla="*/ 35264 w 637"/>
              <a:gd name="T1" fmla="*/ 720302 h 90"/>
              <a:gd name="T2" fmla="*/ 77581 w 637"/>
              <a:gd name="T3" fmla="*/ 676381 h 90"/>
              <a:gd name="T4" fmla="*/ 119897 w 637"/>
              <a:gd name="T5" fmla="*/ 632460 h 90"/>
              <a:gd name="T6" fmla="*/ 162214 w 637"/>
              <a:gd name="T7" fmla="*/ 606108 h 90"/>
              <a:gd name="T8" fmla="*/ 204531 w 637"/>
              <a:gd name="T9" fmla="*/ 579755 h 90"/>
              <a:gd name="T10" fmla="*/ 246847 w 637"/>
              <a:gd name="T11" fmla="*/ 553402 h 90"/>
              <a:gd name="T12" fmla="*/ 289164 w 637"/>
              <a:gd name="T13" fmla="*/ 535834 h 90"/>
              <a:gd name="T14" fmla="*/ 331481 w 637"/>
              <a:gd name="T15" fmla="*/ 509482 h 90"/>
              <a:gd name="T16" fmla="*/ 373798 w 637"/>
              <a:gd name="T17" fmla="*/ 491913 h 90"/>
              <a:gd name="T18" fmla="*/ 416114 w 637"/>
              <a:gd name="T19" fmla="*/ 474345 h 90"/>
              <a:gd name="T20" fmla="*/ 458431 w 637"/>
              <a:gd name="T21" fmla="*/ 456777 h 90"/>
              <a:gd name="T22" fmla="*/ 500748 w 637"/>
              <a:gd name="T23" fmla="*/ 439208 h 90"/>
              <a:gd name="T24" fmla="*/ 543064 w 637"/>
              <a:gd name="T25" fmla="*/ 421640 h 90"/>
              <a:gd name="T26" fmla="*/ 585381 w 637"/>
              <a:gd name="T27" fmla="*/ 404072 h 90"/>
              <a:gd name="T28" fmla="*/ 627698 w 637"/>
              <a:gd name="T29" fmla="*/ 395288 h 90"/>
              <a:gd name="T30" fmla="*/ 670015 w 637"/>
              <a:gd name="T31" fmla="*/ 377719 h 90"/>
              <a:gd name="T32" fmla="*/ 712331 w 637"/>
              <a:gd name="T33" fmla="*/ 360151 h 90"/>
              <a:gd name="T34" fmla="*/ 754648 w 637"/>
              <a:gd name="T35" fmla="*/ 351367 h 90"/>
              <a:gd name="T36" fmla="*/ 796965 w 637"/>
              <a:gd name="T37" fmla="*/ 333798 h 90"/>
              <a:gd name="T38" fmla="*/ 839281 w 637"/>
              <a:gd name="T39" fmla="*/ 325014 h 90"/>
              <a:gd name="T40" fmla="*/ 881598 w 637"/>
              <a:gd name="T41" fmla="*/ 307446 h 90"/>
              <a:gd name="T42" fmla="*/ 923915 w 637"/>
              <a:gd name="T43" fmla="*/ 298662 h 90"/>
              <a:gd name="T44" fmla="*/ 966232 w 637"/>
              <a:gd name="T45" fmla="*/ 289878 h 90"/>
              <a:gd name="T46" fmla="*/ 1008548 w 637"/>
              <a:gd name="T47" fmla="*/ 272309 h 90"/>
              <a:gd name="T48" fmla="*/ 1050865 w 637"/>
              <a:gd name="T49" fmla="*/ 263525 h 90"/>
              <a:gd name="T50" fmla="*/ 1093182 w 637"/>
              <a:gd name="T51" fmla="*/ 254741 h 90"/>
              <a:gd name="T52" fmla="*/ 1135498 w 637"/>
              <a:gd name="T53" fmla="*/ 237172 h 90"/>
              <a:gd name="T54" fmla="*/ 1177815 w 637"/>
              <a:gd name="T55" fmla="*/ 228388 h 90"/>
              <a:gd name="T56" fmla="*/ 1220132 w 637"/>
              <a:gd name="T57" fmla="*/ 219604 h 90"/>
              <a:gd name="T58" fmla="*/ 1262448 w 637"/>
              <a:gd name="T59" fmla="*/ 210820 h 90"/>
              <a:gd name="T60" fmla="*/ 1304765 w 637"/>
              <a:gd name="T61" fmla="*/ 202036 h 90"/>
              <a:gd name="T62" fmla="*/ 1347082 w 637"/>
              <a:gd name="T63" fmla="*/ 184468 h 90"/>
              <a:gd name="T64" fmla="*/ 1389399 w 637"/>
              <a:gd name="T65" fmla="*/ 175683 h 90"/>
              <a:gd name="T66" fmla="*/ 1431715 w 637"/>
              <a:gd name="T67" fmla="*/ 166899 h 90"/>
              <a:gd name="T68" fmla="*/ 1474032 w 637"/>
              <a:gd name="T69" fmla="*/ 158115 h 90"/>
              <a:gd name="T70" fmla="*/ 1516349 w 637"/>
              <a:gd name="T71" fmla="*/ 149331 h 90"/>
              <a:gd name="T72" fmla="*/ 1558665 w 637"/>
              <a:gd name="T73" fmla="*/ 140547 h 90"/>
              <a:gd name="T74" fmla="*/ 1600982 w 637"/>
              <a:gd name="T75" fmla="*/ 131762 h 90"/>
              <a:gd name="T76" fmla="*/ 1643299 w 637"/>
              <a:gd name="T77" fmla="*/ 122978 h 90"/>
              <a:gd name="T78" fmla="*/ 1685615 w 637"/>
              <a:gd name="T79" fmla="*/ 114194 h 90"/>
              <a:gd name="T80" fmla="*/ 1727932 w 637"/>
              <a:gd name="T81" fmla="*/ 105410 h 90"/>
              <a:gd name="T82" fmla="*/ 1770249 w 637"/>
              <a:gd name="T83" fmla="*/ 96626 h 90"/>
              <a:gd name="T84" fmla="*/ 1812566 w 637"/>
              <a:gd name="T85" fmla="*/ 87842 h 90"/>
              <a:gd name="T86" fmla="*/ 1854883 w 637"/>
              <a:gd name="T87" fmla="*/ 79058 h 90"/>
              <a:gd name="T88" fmla="*/ 1897199 w 637"/>
              <a:gd name="T89" fmla="*/ 70273 h 90"/>
              <a:gd name="T90" fmla="*/ 1939516 w 637"/>
              <a:gd name="T91" fmla="*/ 61489 h 90"/>
              <a:gd name="T92" fmla="*/ 1981833 w 637"/>
              <a:gd name="T93" fmla="*/ 52705 h 90"/>
              <a:gd name="T94" fmla="*/ 2024149 w 637"/>
              <a:gd name="T95" fmla="*/ 43921 h 90"/>
              <a:gd name="T96" fmla="*/ 2066466 w 637"/>
              <a:gd name="T97" fmla="*/ 35137 h 90"/>
              <a:gd name="T98" fmla="*/ 2108783 w 637"/>
              <a:gd name="T99" fmla="*/ 26352 h 90"/>
              <a:gd name="T100" fmla="*/ 2151099 w 637"/>
              <a:gd name="T101" fmla="*/ 17568 h 90"/>
              <a:gd name="T102" fmla="*/ 2193416 w 637"/>
              <a:gd name="T103" fmla="*/ 8784 h 90"/>
              <a:gd name="T104" fmla="*/ 2235733 w 637"/>
              <a:gd name="T105" fmla="*/ 0 h 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37"/>
              <a:gd name="T160" fmla="*/ 0 h 90"/>
              <a:gd name="T161" fmla="*/ 637 w 637"/>
              <a:gd name="T162" fmla="*/ 90 h 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37" h="90">
                <a:moveTo>
                  <a:pt x="0" y="90"/>
                </a:moveTo>
                <a:lnTo>
                  <a:pt x="2" y="87"/>
                </a:lnTo>
                <a:lnTo>
                  <a:pt x="4" y="86"/>
                </a:lnTo>
                <a:lnTo>
                  <a:pt x="6" y="84"/>
                </a:lnTo>
                <a:lnTo>
                  <a:pt x="8" y="83"/>
                </a:lnTo>
                <a:lnTo>
                  <a:pt x="10" y="82"/>
                </a:lnTo>
                <a:lnTo>
                  <a:pt x="12" y="81"/>
                </a:lnTo>
                <a:lnTo>
                  <a:pt x="14" y="80"/>
                </a:lnTo>
                <a:lnTo>
                  <a:pt x="16" y="79"/>
                </a:lnTo>
                <a:lnTo>
                  <a:pt x="18" y="78"/>
                </a:lnTo>
                <a:lnTo>
                  <a:pt x="20" y="77"/>
                </a:lnTo>
                <a:lnTo>
                  <a:pt x="22" y="77"/>
                </a:lnTo>
                <a:lnTo>
                  <a:pt x="24" y="76"/>
                </a:lnTo>
                <a:lnTo>
                  <a:pt x="26" y="75"/>
                </a:lnTo>
                <a:lnTo>
                  <a:pt x="28" y="74"/>
                </a:lnTo>
                <a:lnTo>
                  <a:pt x="30" y="74"/>
                </a:lnTo>
                <a:lnTo>
                  <a:pt x="32" y="73"/>
                </a:lnTo>
                <a:lnTo>
                  <a:pt x="34" y="72"/>
                </a:lnTo>
                <a:lnTo>
                  <a:pt x="36" y="72"/>
                </a:lnTo>
                <a:lnTo>
                  <a:pt x="38" y="71"/>
                </a:lnTo>
                <a:lnTo>
                  <a:pt x="40" y="71"/>
                </a:lnTo>
                <a:lnTo>
                  <a:pt x="42" y="70"/>
                </a:lnTo>
                <a:lnTo>
                  <a:pt x="44" y="70"/>
                </a:lnTo>
                <a:lnTo>
                  <a:pt x="46" y="69"/>
                </a:lnTo>
                <a:lnTo>
                  <a:pt x="48" y="68"/>
                </a:lnTo>
                <a:lnTo>
                  <a:pt x="50" y="68"/>
                </a:lnTo>
                <a:lnTo>
                  <a:pt x="52" y="67"/>
                </a:lnTo>
                <a:lnTo>
                  <a:pt x="54" y="67"/>
                </a:lnTo>
                <a:lnTo>
                  <a:pt x="56" y="66"/>
                </a:lnTo>
                <a:lnTo>
                  <a:pt x="58" y="66"/>
                </a:lnTo>
                <a:lnTo>
                  <a:pt x="60" y="65"/>
                </a:lnTo>
                <a:lnTo>
                  <a:pt x="62" y="65"/>
                </a:lnTo>
                <a:lnTo>
                  <a:pt x="64" y="64"/>
                </a:lnTo>
                <a:lnTo>
                  <a:pt x="66" y="64"/>
                </a:lnTo>
                <a:lnTo>
                  <a:pt x="68" y="64"/>
                </a:lnTo>
                <a:lnTo>
                  <a:pt x="70" y="63"/>
                </a:lnTo>
                <a:lnTo>
                  <a:pt x="72" y="63"/>
                </a:lnTo>
                <a:lnTo>
                  <a:pt x="74" y="62"/>
                </a:lnTo>
                <a:lnTo>
                  <a:pt x="76" y="62"/>
                </a:lnTo>
                <a:lnTo>
                  <a:pt x="78" y="61"/>
                </a:lnTo>
                <a:lnTo>
                  <a:pt x="80" y="61"/>
                </a:lnTo>
                <a:lnTo>
                  <a:pt x="82" y="61"/>
                </a:lnTo>
                <a:lnTo>
                  <a:pt x="84" y="60"/>
                </a:lnTo>
                <a:lnTo>
                  <a:pt x="86" y="60"/>
                </a:lnTo>
                <a:lnTo>
                  <a:pt x="88" y="59"/>
                </a:lnTo>
                <a:lnTo>
                  <a:pt x="90" y="59"/>
                </a:lnTo>
                <a:lnTo>
                  <a:pt x="92" y="59"/>
                </a:lnTo>
                <a:lnTo>
                  <a:pt x="94" y="58"/>
                </a:lnTo>
                <a:lnTo>
                  <a:pt x="96" y="58"/>
                </a:lnTo>
                <a:lnTo>
                  <a:pt x="98" y="57"/>
                </a:lnTo>
                <a:lnTo>
                  <a:pt x="100" y="57"/>
                </a:lnTo>
                <a:lnTo>
                  <a:pt x="102" y="57"/>
                </a:lnTo>
                <a:lnTo>
                  <a:pt x="104" y="56"/>
                </a:lnTo>
                <a:lnTo>
                  <a:pt x="106" y="56"/>
                </a:lnTo>
                <a:lnTo>
                  <a:pt x="108" y="56"/>
                </a:lnTo>
                <a:lnTo>
                  <a:pt x="110" y="55"/>
                </a:lnTo>
                <a:lnTo>
                  <a:pt x="112" y="55"/>
                </a:lnTo>
                <a:lnTo>
                  <a:pt x="114" y="55"/>
                </a:lnTo>
                <a:lnTo>
                  <a:pt x="116" y="54"/>
                </a:lnTo>
                <a:lnTo>
                  <a:pt x="118" y="54"/>
                </a:lnTo>
                <a:lnTo>
                  <a:pt x="120" y="54"/>
                </a:lnTo>
                <a:lnTo>
                  <a:pt x="122" y="53"/>
                </a:lnTo>
                <a:lnTo>
                  <a:pt x="124" y="53"/>
                </a:lnTo>
                <a:lnTo>
                  <a:pt x="126" y="53"/>
                </a:lnTo>
                <a:lnTo>
                  <a:pt x="128" y="52"/>
                </a:lnTo>
                <a:lnTo>
                  <a:pt x="130" y="52"/>
                </a:lnTo>
                <a:lnTo>
                  <a:pt x="132" y="52"/>
                </a:lnTo>
                <a:lnTo>
                  <a:pt x="134" y="51"/>
                </a:lnTo>
                <a:lnTo>
                  <a:pt x="136" y="51"/>
                </a:lnTo>
                <a:lnTo>
                  <a:pt x="138" y="51"/>
                </a:lnTo>
                <a:lnTo>
                  <a:pt x="140" y="50"/>
                </a:lnTo>
                <a:lnTo>
                  <a:pt x="142" y="50"/>
                </a:lnTo>
                <a:lnTo>
                  <a:pt x="144" y="50"/>
                </a:lnTo>
                <a:lnTo>
                  <a:pt x="146" y="49"/>
                </a:lnTo>
                <a:lnTo>
                  <a:pt x="148" y="49"/>
                </a:lnTo>
                <a:lnTo>
                  <a:pt x="150" y="49"/>
                </a:lnTo>
                <a:lnTo>
                  <a:pt x="152" y="48"/>
                </a:lnTo>
                <a:lnTo>
                  <a:pt x="154" y="48"/>
                </a:lnTo>
                <a:lnTo>
                  <a:pt x="156" y="48"/>
                </a:lnTo>
                <a:lnTo>
                  <a:pt x="158" y="47"/>
                </a:lnTo>
                <a:lnTo>
                  <a:pt x="160" y="47"/>
                </a:lnTo>
                <a:lnTo>
                  <a:pt x="162" y="47"/>
                </a:lnTo>
                <a:lnTo>
                  <a:pt x="164" y="47"/>
                </a:lnTo>
                <a:lnTo>
                  <a:pt x="166" y="46"/>
                </a:lnTo>
                <a:lnTo>
                  <a:pt x="168" y="46"/>
                </a:lnTo>
                <a:lnTo>
                  <a:pt x="170" y="46"/>
                </a:lnTo>
                <a:lnTo>
                  <a:pt x="172" y="45"/>
                </a:lnTo>
                <a:lnTo>
                  <a:pt x="174" y="45"/>
                </a:lnTo>
                <a:lnTo>
                  <a:pt x="176" y="45"/>
                </a:lnTo>
                <a:lnTo>
                  <a:pt x="178" y="45"/>
                </a:lnTo>
                <a:lnTo>
                  <a:pt x="180" y="44"/>
                </a:lnTo>
                <a:lnTo>
                  <a:pt x="182" y="44"/>
                </a:lnTo>
                <a:lnTo>
                  <a:pt x="184" y="44"/>
                </a:lnTo>
                <a:lnTo>
                  <a:pt x="186" y="44"/>
                </a:lnTo>
                <a:lnTo>
                  <a:pt x="188" y="43"/>
                </a:lnTo>
                <a:lnTo>
                  <a:pt x="190" y="43"/>
                </a:lnTo>
                <a:lnTo>
                  <a:pt x="192" y="43"/>
                </a:lnTo>
                <a:lnTo>
                  <a:pt x="194" y="42"/>
                </a:lnTo>
                <a:lnTo>
                  <a:pt x="196" y="42"/>
                </a:lnTo>
                <a:lnTo>
                  <a:pt x="198" y="42"/>
                </a:lnTo>
                <a:lnTo>
                  <a:pt x="200" y="42"/>
                </a:lnTo>
                <a:lnTo>
                  <a:pt x="202" y="41"/>
                </a:lnTo>
                <a:lnTo>
                  <a:pt x="204" y="41"/>
                </a:lnTo>
                <a:lnTo>
                  <a:pt x="206" y="41"/>
                </a:lnTo>
                <a:lnTo>
                  <a:pt x="208" y="41"/>
                </a:lnTo>
                <a:lnTo>
                  <a:pt x="210" y="40"/>
                </a:lnTo>
                <a:lnTo>
                  <a:pt x="212" y="40"/>
                </a:lnTo>
                <a:lnTo>
                  <a:pt x="214" y="40"/>
                </a:lnTo>
                <a:lnTo>
                  <a:pt x="216" y="40"/>
                </a:lnTo>
                <a:lnTo>
                  <a:pt x="218" y="39"/>
                </a:lnTo>
                <a:lnTo>
                  <a:pt x="220" y="39"/>
                </a:lnTo>
                <a:lnTo>
                  <a:pt x="222" y="39"/>
                </a:lnTo>
                <a:lnTo>
                  <a:pt x="224" y="39"/>
                </a:lnTo>
                <a:lnTo>
                  <a:pt x="226" y="38"/>
                </a:lnTo>
                <a:lnTo>
                  <a:pt x="228" y="38"/>
                </a:lnTo>
                <a:lnTo>
                  <a:pt x="230" y="38"/>
                </a:lnTo>
                <a:lnTo>
                  <a:pt x="232" y="38"/>
                </a:lnTo>
                <a:lnTo>
                  <a:pt x="234" y="37"/>
                </a:lnTo>
                <a:lnTo>
                  <a:pt x="236" y="37"/>
                </a:lnTo>
                <a:lnTo>
                  <a:pt x="238" y="37"/>
                </a:lnTo>
                <a:lnTo>
                  <a:pt x="240" y="37"/>
                </a:lnTo>
                <a:lnTo>
                  <a:pt x="242" y="36"/>
                </a:lnTo>
                <a:lnTo>
                  <a:pt x="244" y="36"/>
                </a:lnTo>
                <a:lnTo>
                  <a:pt x="246" y="36"/>
                </a:lnTo>
                <a:lnTo>
                  <a:pt x="248" y="36"/>
                </a:lnTo>
                <a:lnTo>
                  <a:pt x="250" y="35"/>
                </a:lnTo>
                <a:lnTo>
                  <a:pt x="252" y="35"/>
                </a:lnTo>
                <a:lnTo>
                  <a:pt x="254" y="35"/>
                </a:lnTo>
                <a:lnTo>
                  <a:pt x="256" y="35"/>
                </a:lnTo>
                <a:lnTo>
                  <a:pt x="258" y="34"/>
                </a:lnTo>
                <a:lnTo>
                  <a:pt x="260" y="34"/>
                </a:lnTo>
                <a:lnTo>
                  <a:pt x="262" y="34"/>
                </a:lnTo>
                <a:lnTo>
                  <a:pt x="264" y="34"/>
                </a:lnTo>
                <a:lnTo>
                  <a:pt x="266" y="34"/>
                </a:lnTo>
                <a:lnTo>
                  <a:pt x="268" y="33"/>
                </a:lnTo>
                <a:lnTo>
                  <a:pt x="270" y="33"/>
                </a:lnTo>
                <a:lnTo>
                  <a:pt x="272" y="33"/>
                </a:lnTo>
                <a:lnTo>
                  <a:pt x="274" y="33"/>
                </a:lnTo>
                <a:lnTo>
                  <a:pt x="276" y="32"/>
                </a:lnTo>
                <a:lnTo>
                  <a:pt x="278" y="32"/>
                </a:lnTo>
                <a:lnTo>
                  <a:pt x="280" y="32"/>
                </a:lnTo>
                <a:lnTo>
                  <a:pt x="282" y="32"/>
                </a:lnTo>
                <a:lnTo>
                  <a:pt x="284" y="31"/>
                </a:lnTo>
                <a:lnTo>
                  <a:pt x="286" y="31"/>
                </a:lnTo>
                <a:lnTo>
                  <a:pt x="288" y="31"/>
                </a:lnTo>
                <a:lnTo>
                  <a:pt x="290" y="31"/>
                </a:lnTo>
                <a:lnTo>
                  <a:pt x="292" y="31"/>
                </a:lnTo>
                <a:lnTo>
                  <a:pt x="294" y="30"/>
                </a:lnTo>
                <a:lnTo>
                  <a:pt x="296" y="30"/>
                </a:lnTo>
                <a:lnTo>
                  <a:pt x="298" y="30"/>
                </a:lnTo>
                <a:lnTo>
                  <a:pt x="300" y="30"/>
                </a:lnTo>
                <a:lnTo>
                  <a:pt x="302" y="30"/>
                </a:lnTo>
                <a:lnTo>
                  <a:pt x="304" y="29"/>
                </a:lnTo>
                <a:lnTo>
                  <a:pt x="306" y="29"/>
                </a:lnTo>
                <a:lnTo>
                  <a:pt x="308" y="29"/>
                </a:lnTo>
                <a:lnTo>
                  <a:pt x="310" y="29"/>
                </a:lnTo>
                <a:lnTo>
                  <a:pt x="312" y="28"/>
                </a:lnTo>
                <a:lnTo>
                  <a:pt x="314" y="28"/>
                </a:lnTo>
                <a:lnTo>
                  <a:pt x="316" y="28"/>
                </a:lnTo>
                <a:lnTo>
                  <a:pt x="318" y="28"/>
                </a:lnTo>
                <a:lnTo>
                  <a:pt x="320" y="28"/>
                </a:lnTo>
                <a:lnTo>
                  <a:pt x="322" y="27"/>
                </a:lnTo>
                <a:lnTo>
                  <a:pt x="324" y="27"/>
                </a:lnTo>
                <a:lnTo>
                  <a:pt x="326" y="27"/>
                </a:lnTo>
                <a:lnTo>
                  <a:pt x="328" y="27"/>
                </a:lnTo>
                <a:lnTo>
                  <a:pt x="330" y="27"/>
                </a:lnTo>
                <a:lnTo>
                  <a:pt x="332" y="26"/>
                </a:lnTo>
                <a:lnTo>
                  <a:pt x="334" y="26"/>
                </a:lnTo>
                <a:lnTo>
                  <a:pt x="336" y="26"/>
                </a:lnTo>
                <a:lnTo>
                  <a:pt x="338" y="26"/>
                </a:lnTo>
                <a:lnTo>
                  <a:pt x="340" y="26"/>
                </a:lnTo>
                <a:lnTo>
                  <a:pt x="342" y="25"/>
                </a:lnTo>
                <a:lnTo>
                  <a:pt x="344" y="25"/>
                </a:lnTo>
                <a:lnTo>
                  <a:pt x="346" y="25"/>
                </a:lnTo>
                <a:lnTo>
                  <a:pt x="348" y="25"/>
                </a:lnTo>
                <a:lnTo>
                  <a:pt x="350" y="25"/>
                </a:lnTo>
                <a:lnTo>
                  <a:pt x="352" y="24"/>
                </a:lnTo>
                <a:lnTo>
                  <a:pt x="354" y="24"/>
                </a:lnTo>
                <a:lnTo>
                  <a:pt x="356" y="24"/>
                </a:lnTo>
                <a:lnTo>
                  <a:pt x="358" y="24"/>
                </a:lnTo>
                <a:lnTo>
                  <a:pt x="360" y="24"/>
                </a:lnTo>
                <a:lnTo>
                  <a:pt x="362" y="23"/>
                </a:lnTo>
                <a:lnTo>
                  <a:pt x="364" y="23"/>
                </a:lnTo>
                <a:lnTo>
                  <a:pt x="366" y="23"/>
                </a:lnTo>
                <a:lnTo>
                  <a:pt x="368" y="23"/>
                </a:lnTo>
                <a:lnTo>
                  <a:pt x="370" y="23"/>
                </a:lnTo>
                <a:lnTo>
                  <a:pt x="372" y="22"/>
                </a:lnTo>
                <a:lnTo>
                  <a:pt x="374" y="22"/>
                </a:lnTo>
                <a:lnTo>
                  <a:pt x="376" y="22"/>
                </a:lnTo>
                <a:lnTo>
                  <a:pt x="378" y="22"/>
                </a:lnTo>
                <a:lnTo>
                  <a:pt x="380" y="22"/>
                </a:lnTo>
                <a:lnTo>
                  <a:pt x="382" y="21"/>
                </a:lnTo>
                <a:lnTo>
                  <a:pt x="384" y="21"/>
                </a:lnTo>
                <a:lnTo>
                  <a:pt x="386" y="21"/>
                </a:lnTo>
                <a:lnTo>
                  <a:pt x="388" y="21"/>
                </a:lnTo>
                <a:lnTo>
                  <a:pt x="390" y="21"/>
                </a:lnTo>
                <a:lnTo>
                  <a:pt x="392" y="20"/>
                </a:lnTo>
                <a:lnTo>
                  <a:pt x="394" y="20"/>
                </a:lnTo>
                <a:lnTo>
                  <a:pt x="396" y="20"/>
                </a:lnTo>
                <a:lnTo>
                  <a:pt x="398" y="20"/>
                </a:lnTo>
                <a:lnTo>
                  <a:pt x="400" y="20"/>
                </a:lnTo>
                <a:lnTo>
                  <a:pt x="402" y="20"/>
                </a:lnTo>
                <a:lnTo>
                  <a:pt x="404" y="19"/>
                </a:lnTo>
                <a:lnTo>
                  <a:pt x="406" y="19"/>
                </a:lnTo>
                <a:lnTo>
                  <a:pt x="408" y="19"/>
                </a:lnTo>
                <a:lnTo>
                  <a:pt x="410" y="19"/>
                </a:lnTo>
                <a:lnTo>
                  <a:pt x="412" y="19"/>
                </a:lnTo>
                <a:lnTo>
                  <a:pt x="414" y="18"/>
                </a:lnTo>
                <a:lnTo>
                  <a:pt x="416" y="18"/>
                </a:lnTo>
                <a:lnTo>
                  <a:pt x="418" y="18"/>
                </a:lnTo>
                <a:lnTo>
                  <a:pt x="420" y="18"/>
                </a:lnTo>
                <a:lnTo>
                  <a:pt x="422" y="18"/>
                </a:lnTo>
                <a:lnTo>
                  <a:pt x="424" y="17"/>
                </a:lnTo>
                <a:lnTo>
                  <a:pt x="426" y="17"/>
                </a:lnTo>
                <a:lnTo>
                  <a:pt x="428" y="17"/>
                </a:lnTo>
                <a:lnTo>
                  <a:pt x="430" y="17"/>
                </a:lnTo>
                <a:lnTo>
                  <a:pt x="432" y="17"/>
                </a:lnTo>
                <a:lnTo>
                  <a:pt x="434" y="17"/>
                </a:lnTo>
                <a:lnTo>
                  <a:pt x="436" y="16"/>
                </a:lnTo>
                <a:lnTo>
                  <a:pt x="438" y="16"/>
                </a:lnTo>
                <a:lnTo>
                  <a:pt x="440" y="16"/>
                </a:lnTo>
                <a:lnTo>
                  <a:pt x="442" y="16"/>
                </a:lnTo>
                <a:lnTo>
                  <a:pt x="444" y="16"/>
                </a:lnTo>
                <a:lnTo>
                  <a:pt x="446" y="16"/>
                </a:lnTo>
                <a:lnTo>
                  <a:pt x="448" y="15"/>
                </a:lnTo>
                <a:lnTo>
                  <a:pt x="450" y="15"/>
                </a:lnTo>
                <a:lnTo>
                  <a:pt x="452" y="15"/>
                </a:lnTo>
                <a:lnTo>
                  <a:pt x="454" y="15"/>
                </a:lnTo>
                <a:lnTo>
                  <a:pt x="456" y="15"/>
                </a:lnTo>
                <a:lnTo>
                  <a:pt x="458" y="14"/>
                </a:lnTo>
                <a:lnTo>
                  <a:pt x="460" y="14"/>
                </a:lnTo>
                <a:lnTo>
                  <a:pt x="462" y="14"/>
                </a:lnTo>
                <a:lnTo>
                  <a:pt x="464" y="14"/>
                </a:lnTo>
                <a:lnTo>
                  <a:pt x="466" y="14"/>
                </a:lnTo>
                <a:lnTo>
                  <a:pt x="468" y="14"/>
                </a:lnTo>
                <a:lnTo>
                  <a:pt x="470" y="13"/>
                </a:lnTo>
                <a:lnTo>
                  <a:pt x="472" y="13"/>
                </a:lnTo>
                <a:lnTo>
                  <a:pt x="474" y="13"/>
                </a:lnTo>
                <a:lnTo>
                  <a:pt x="476" y="13"/>
                </a:lnTo>
                <a:lnTo>
                  <a:pt x="478" y="13"/>
                </a:lnTo>
                <a:lnTo>
                  <a:pt x="480" y="13"/>
                </a:lnTo>
                <a:lnTo>
                  <a:pt x="482" y="12"/>
                </a:lnTo>
                <a:lnTo>
                  <a:pt x="484" y="12"/>
                </a:lnTo>
                <a:lnTo>
                  <a:pt x="486" y="12"/>
                </a:lnTo>
                <a:lnTo>
                  <a:pt x="488" y="12"/>
                </a:lnTo>
                <a:lnTo>
                  <a:pt x="490" y="12"/>
                </a:lnTo>
                <a:lnTo>
                  <a:pt x="492" y="12"/>
                </a:lnTo>
                <a:lnTo>
                  <a:pt x="494" y="11"/>
                </a:lnTo>
                <a:lnTo>
                  <a:pt x="496" y="11"/>
                </a:lnTo>
                <a:lnTo>
                  <a:pt x="498" y="11"/>
                </a:lnTo>
                <a:lnTo>
                  <a:pt x="500" y="11"/>
                </a:lnTo>
                <a:lnTo>
                  <a:pt x="502" y="11"/>
                </a:lnTo>
                <a:lnTo>
                  <a:pt x="504" y="11"/>
                </a:lnTo>
                <a:lnTo>
                  <a:pt x="506" y="10"/>
                </a:lnTo>
                <a:lnTo>
                  <a:pt x="508" y="10"/>
                </a:lnTo>
                <a:lnTo>
                  <a:pt x="510" y="10"/>
                </a:lnTo>
                <a:lnTo>
                  <a:pt x="512" y="10"/>
                </a:lnTo>
                <a:lnTo>
                  <a:pt x="514" y="10"/>
                </a:lnTo>
                <a:lnTo>
                  <a:pt x="516" y="10"/>
                </a:lnTo>
                <a:lnTo>
                  <a:pt x="518" y="9"/>
                </a:lnTo>
                <a:lnTo>
                  <a:pt x="520" y="9"/>
                </a:lnTo>
                <a:lnTo>
                  <a:pt x="522" y="9"/>
                </a:lnTo>
                <a:lnTo>
                  <a:pt x="524" y="9"/>
                </a:lnTo>
                <a:lnTo>
                  <a:pt x="526" y="9"/>
                </a:lnTo>
                <a:lnTo>
                  <a:pt x="528" y="9"/>
                </a:lnTo>
                <a:lnTo>
                  <a:pt x="530" y="8"/>
                </a:lnTo>
                <a:lnTo>
                  <a:pt x="532" y="8"/>
                </a:lnTo>
                <a:lnTo>
                  <a:pt x="534" y="8"/>
                </a:lnTo>
                <a:lnTo>
                  <a:pt x="536" y="8"/>
                </a:lnTo>
                <a:lnTo>
                  <a:pt x="538" y="8"/>
                </a:lnTo>
                <a:lnTo>
                  <a:pt x="540" y="8"/>
                </a:lnTo>
                <a:lnTo>
                  <a:pt x="542" y="7"/>
                </a:lnTo>
                <a:lnTo>
                  <a:pt x="544" y="7"/>
                </a:lnTo>
                <a:lnTo>
                  <a:pt x="546" y="7"/>
                </a:lnTo>
                <a:lnTo>
                  <a:pt x="548" y="7"/>
                </a:lnTo>
                <a:lnTo>
                  <a:pt x="550" y="7"/>
                </a:lnTo>
                <a:lnTo>
                  <a:pt x="552" y="7"/>
                </a:lnTo>
                <a:lnTo>
                  <a:pt x="554" y="6"/>
                </a:lnTo>
                <a:lnTo>
                  <a:pt x="556" y="6"/>
                </a:lnTo>
                <a:lnTo>
                  <a:pt x="558" y="6"/>
                </a:lnTo>
                <a:lnTo>
                  <a:pt x="560" y="6"/>
                </a:lnTo>
                <a:lnTo>
                  <a:pt x="562" y="6"/>
                </a:lnTo>
                <a:lnTo>
                  <a:pt x="564" y="6"/>
                </a:lnTo>
                <a:lnTo>
                  <a:pt x="566" y="5"/>
                </a:lnTo>
                <a:lnTo>
                  <a:pt x="568" y="5"/>
                </a:lnTo>
                <a:lnTo>
                  <a:pt x="570" y="5"/>
                </a:lnTo>
                <a:lnTo>
                  <a:pt x="572" y="5"/>
                </a:lnTo>
                <a:lnTo>
                  <a:pt x="574" y="5"/>
                </a:lnTo>
                <a:lnTo>
                  <a:pt x="576" y="5"/>
                </a:lnTo>
                <a:lnTo>
                  <a:pt x="578" y="5"/>
                </a:lnTo>
                <a:lnTo>
                  <a:pt x="580" y="4"/>
                </a:lnTo>
                <a:lnTo>
                  <a:pt x="582" y="4"/>
                </a:lnTo>
                <a:lnTo>
                  <a:pt x="584" y="4"/>
                </a:lnTo>
                <a:lnTo>
                  <a:pt x="586" y="4"/>
                </a:lnTo>
                <a:lnTo>
                  <a:pt x="588" y="4"/>
                </a:lnTo>
                <a:lnTo>
                  <a:pt x="590" y="4"/>
                </a:lnTo>
                <a:lnTo>
                  <a:pt x="592" y="3"/>
                </a:lnTo>
                <a:lnTo>
                  <a:pt x="594" y="3"/>
                </a:lnTo>
                <a:lnTo>
                  <a:pt x="596" y="3"/>
                </a:lnTo>
                <a:lnTo>
                  <a:pt x="598" y="3"/>
                </a:lnTo>
                <a:lnTo>
                  <a:pt x="600" y="3"/>
                </a:lnTo>
                <a:lnTo>
                  <a:pt x="602" y="3"/>
                </a:lnTo>
                <a:lnTo>
                  <a:pt x="604" y="3"/>
                </a:lnTo>
                <a:lnTo>
                  <a:pt x="606" y="2"/>
                </a:lnTo>
                <a:lnTo>
                  <a:pt x="608" y="2"/>
                </a:lnTo>
                <a:lnTo>
                  <a:pt x="610" y="2"/>
                </a:lnTo>
                <a:lnTo>
                  <a:pt x="612" y="2"/>
                </a:lnTo>
                <a:lnTo>
                  <a:pt x="614" y="2"/>
                </a:lnTo>
                <a:lnTo>
                  <a:pt x="616" y="2"/>
                </a:lnTo>
                <a:lnTo>
                  <a:pt x="618" y="1"/>
                </a:lnTo>
                <a:lnTo>
                  <a:pt x="620" y="1"/>
                </a:lnTo>
                <a:lnTo>
                  <a:pt x="622" y="1"/>
                </a:lnTo>
                <a:lnTo>
                  <a:pt x="624" y="1"/>
                </a:lnTo>
                <a:lnTo>
                  <a:pt x="626" y="1"/>
                </a:lnTo>
                <a:lnTo>
                  <a:pt x="628" y="1"/>
                </a:lnTo>
                <a:lnTo>
                  <a:pt x="630" y="1"/>
                </a:lnTo>
                <a:lnTo>
                  <a:pt x="632" y="0"/>
                </a:lnTo>
                <a:lnTo>
                  <a:pt x="634" y="0"/>
                </a:lnTo>
                <a:lnTo>
                  <a:pt x="636" y="0"/>
                </a:lnTo>
                <a:lnTo>
                  <a:pt x="637" y="0"/>
                </a:lnTo>
              </a:path>
            </a:pathLst>
          </a:custGeom>
          <a:noFill/>
          <a:ln w="33655">
            <a:solidFill>
              <a:srgbClr val="0000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5" name="Text Box 15">
            <a:extLst>
              <a:ext uri="{FF2B5EF4-FFF2-40B4-BE49-F238E27FC236}">
                <a16:creationId xmlns:a16="http://schemas.microsoft.com/office/drawing/2014/main" id="{A645C4BC-6891-43DF-A08E-2FA3DD0599DF}"/>
              </a:ext>
            </a:extLst>
          </p:cNvPr>
          <p:cNvSpPr txBox="1">
            <a:spLocks noChangeArrowheads="1"/>
          </p:cNvSpPr>
          <p:nvPr/>
        </p:nvSpPr>
        <p:spPr bwMode="auto">
          <a:xfrm>
            <a:off x="6117942" y="851607"/>
            <a:ext cx="476972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The inverse of the right side of the parabola will be the top:</a:t>
            </a:r>
          </a:p>
        </p:txBody>
      </p:sp>
      <p:graphicFrame>
        <p:nvGraphicFramePr>
          <p:cNvPr id="136" name="Object 18">
            <a:extLst>
              <a:ext uri="{FF2B5EF4-FFF2-40B4-BE49-F238E27FC236}">
                <a16:creationId xmlns:a16="http://schemas.microsoft.com/office/drawing/2014/main" id="{F63DADA1-E531-45B9-B620-01D2E946D600}"/>
              </a:ext>
            </a:extLst>
          </p:cNvPr>
          <p:cNvGraphicFramePr>
            <a:graphicFrameLocks noChangeAspect="1"/>
          </p:cNvGraphicFramePr>
          <p:nvPr>
            <p:extLst>
              <p:ext uri="{D42A27DB-BD31-4B8C-83A1-F6EECF244321}">
                <p14:modId xmlns:p14="http://schemas.microsoft.com/office/powerpoint/2010/main" val="2355219645"/>
              </p:ext>
            </p:extLst>
          </p:nvPr>
        </p:nvGraphicFramePr>
        <p:xfrm>
          <a:off x="5617453" y="1930091"/>
          <a:ext cx="3202945" cy="487963"/>
        </p:xfrm>
        <a:graphic>
          <a:graphicData uri="http://schemas.openxmlformats.org/presentationml/2006/ole">
            <mc:AlternateContent xmlns:mc="http://schemas.openxmlformats.org/markup-compatibility/2006">
              <mc:Choice xmlns:v="urn:schemas-microsoft-com:vml" Requires="v">
                <p:oleObj name="Equation" r:id="rId20" imgW="3924000" imgH="596880" progId="Equation.DSMT4">
                  <p:embed/>
                </p:oleObj>
              </mc:Choice>
              <mc:Fallback>
                <p:oleObj name="Equation" r:id="rId20" imgW="3924000" imgH="596880" progId="Equation.DSMT4">
                  <p:embed/>
                  <p:pic>
                    <p:nvPicPr>
                      <p:cNvPr id="136" name="Object 18">
                        <a:extLst>
                          <a:ext uri="{FF2B5EF4-FFF2-40B4-BE49-F238E27FC236}">
                            <a16:creationId xmlns:a16="http://schemas.microsoft.com/office/drawing/2014/main" id="{F63DADA1-E531-45B9-B620-01D2E946D600}"/>
                          </a:ext>
                        </a:extLst>
                      </p:cNvPr>
                      <p:cNvPicPr>
                        <a:picLocks noChangeAspect="1" noChangeArrowheads="1"/>
                      </p:cNvPicPr>
                      <p:nvPr/>
                    </p:nvPicPr>
                    <p:blipFill>
                      <a:blip r:embed="rId21"/>
                      <a:srcRect/>
                      <a:stretch>
                        <a:fillRect/>
                      </a:stretch>
                    </p:blipFill>
                    <p:spPr bwMode="auto">
                      <a:xfrm>
                        <a:off x="5617453" y="1930091"/>
                        <a:ext cx="3202945" cy="487963"/>
                      </a:xfrm>
                      <a:prstGeom prst="rect">
                        <a:avLst/>
                      </a:prstGeom>
                      <a:noFill/>
                    </p:spPr>
                  </p:pic>
                </p:oleObj>
              </mc:Fallback>
            </mc:AlternateContent>
          </a:graphicData>
        </a:graphic>
      </p:graphicFrame>
      <p:graphicFrame>
        <p:nvGraphicFramePr>
          <p:cNvPr id="137" name="Object 18">
            <a:extLst>
              <a:ext uri="{FF2B5EF4-FFF2-40B4-BE49-F238E27FC236}">
                <a16:creationId xmlns:a16="http://schemas.microsoft.com/office/drawing/2014/main" id="{A58D21D7-7153-4238-982F-929D524AA4D6}"/>
              </a:ext>
            </a:extLst>
          </p:cNvPr>
          <p:cNvGraphicFramePr>
            <a:graphicFrameLocks noChangeAspect="1"/>
          </p:cNvGraphicFramePr>
          <p:nvPr>
            <p:extLst>
              <p:ext uri="{D42A27DB-BD31-4B8C-83A1-F6EECF244321}">
                <p14:modId xmlns:p14="http://schemas.microsoft.com/office/powerpoint/2010/main" val="1384074536"/>
              </p:ext>
            </p:extLst>
          </p:nvPr>
        </p:nvGraphicFramePr>
        <p:xfrm>
          <a:off x="8927163" y="1800707"/>
          <a:ext cx="2108500" cy="708815"/>
        </p:xfrm>
        <a:graphic>
          <a:graphicData uri="http://schemas.openxmlformats.org/presentationml/2006/ole">
            <mc:AlternateContent xmlns:mc="http://schemas.openxmlformats.org/markup-compatibility/2006">
              <mc:Choice xmlns:v="urn:schemas-microsoft-com:vml" Requires="v">
                <p:oleObj name="Equation" r:id="rId22" imgW="2984500" imgH="1003300" progId="Equation.DSMT4">
                  <p:embed/>
                </p:oleObj>
              </mc:Choice>
              <mc:Fallback>
                <p:oleObj name="Equation" r:id="rId22" imgW="2984500" imgH="1003300" progId="Equation.DSMT4">
                  <p:embed/>
                  <p:pic>
                    <p:nvPicPr>
                      <p:cNvPr id="137" name="Object 18">
                        <a:extLst>
                          <a:ext uri="{FF2B5EF4-FFF2-40B4-BE49-F238E27FC236}">
                            <a16:creationId xmlns:a16="http://schemas.microsoft.com/office/drawing/2014/main" id="{A58D21D7-7153-4238-982F-929D524AA4D6}"/>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8927163" y="1800707"/>
                        <a:ext cx="2108500" cy="7088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8" name="Text Box 15">
            <a:extLst>
              <a:ext uri="{FF2B5EF4-FFF2-40B4-BE49-F238E27FC236}">
                <a16:creationId xmlns:a16="http://schemas.microsoft.com/office/drawing/2014/main" id="{453AE7E0-D42C-4B05-8F6E-84B1280C9A04}"/>
              </a:ext>
            </a:extLst>
          </p:cNvPr>
          <p:cNvSpPr txBox="1">
            <a:spLocks noChangeArrowheads="1"/>
          </p:cNvSpPr>
          <p:nvPr/>
        </p:nvSpPr>
        <p:spPr bwMode="auto">
          <a:xfrm>
            <a:off x="2487143" y="4051034"/>
            <a:ext cx="3063523" cy="1785104"/>
          </a:xfrm>
          <a:prstGeom prst="rect">
            <a:avLst/>
          </a:prstGeom>
          <a:solidFill>
            <a:schemeClr val="bg1">
              <a:alpha val="85000"/>
            </a:schemeClr>
          </a:solid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CA" sz="2200" dirty="0">
                <a:solidFill>
                  <a:srgbClr val="FF0000"/>
                </a:solidFill>
                <a:latin typeface="+mj-lt"/>
              </a:rPr>
              <a:t>Since we are finding the inverse of the RIGHT side, the inverse will be the TOP side</a:t>
            </a:r>
          </a:p>
        </p:txBody>
      </p:sp>
    </p:spTree>
    <p:extLst>
      <p:ext uri="{BB962C8B-B14F-4D97-AF65-F5344CB8AC3E}">
        <p14:creationId xmlns:p14="http://schemas.microsoft.com/office/powerpoint/2010/main" val="32904325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5063"/>
                                        </p:tgtEl>
                                        <p:attrNameLst>
                                          <p:attrName>style.visibility</p:attrName>
                                        </p:attrNameLst>
                                      </p:cBhvr>
                                      <p:to>
                                        <p:strVal val="visible"/>
                                      </p:to>
                                    </p:set>
                                    <p:animEffect transition="in" filter="blinds(horizontal)">
                                      <p:cBhvr>
                                        <p:cTn id="7" dur="500"/>
                                        <p:tgtEl>
                                          <p:spTgt spid="450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5066"/>
                                        </p:tgtEl>
                                        <p:attrNameLst>
                                          <p:attrName>style.visibility</p:attrName>
                                        </p:attrNameLst>
                                      </p:cBhvr>
                                      <p:to>
                                        <p:strVal val="visible"/>
                                      </p:to>
                                    </p:set>
                                    <p:animEffect transition="in" filter="blinds(horizontal)">
                                      <p:cBhvr>
                                        <p:cTn id="12" dur="500"/>
                                        <p:tgtEl>
                                          <p:spTgt spid="4506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5068"/>
                                        </p:tgtEl>
                                        <p:attrNameLst>
                                          <p:attrName>style.visibility</p:attrName>
                                        </p:attrNameLst>
                                      </p:cBhvr>
                                      <p:to>
                                        <p:strVal val="visible"/>
                                      </p:to>
                                    </p:set>
                                    <p:animEffect transition="in" filter="blinds(horizontal)">
                                      <p:cBhvr>
                                        <p:cTn id="17" dur="500"/>
                                        <p:tgtEl>
                                          <p:spTgt spid="4506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5073"/>
                                        </p:tgtEl>
                                        <p:attrNameLst>
                                          <p:attrName>style.visibility</p:attrName>
                                        </p:attrNameLst>
                                      </p:cBhvr>
                                      <p:to>
                                        <p:strVal val="visible"/>
                                      </p:to>
                                    </p:set>
                                    <p:animEffect transition="in" filter="blinds(horizontal)">
                                      <p:cBhvr>
                                        <p:cTn id="22" dur="500"/>
                                        <p:tgtEl>
                                          <p:spTgt spid="450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5071"/>
                                        </p:tgtEl>
                                        <p:attrNameLst>
                                          <p:attrName>style.visibility</p:attrName>
                                        </p:attrNameLst>
                                      </p:cBhvr>
                                      <p:to>
                                        <p:strVal val="visible"/>
                                      </p:to>
                                    </p:set>
                                    <p:animEffect transition="in" filter="blinds(horizontal)">
                                      <p:cBhvr>
                                        <p:cTn id="27" dur="500"/>
                                        <p:tgtEl>
                                          <p:spTgt spid="4507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5069"/>
                                        </p:tgtEl>
                                        <p:attrNameLst>
                                          <p:attrName>style.visibility</p:attrName>
                                        </p:attrNameLst>
                                      </p:cBhvr>
                                      <p:to>
                                        <p:strVal val="visible"/>
                                      </p:to>
                                    </p:set>
                                    <p:animEffect transition="in" filter="blinds(horizontal)">
                                      <p:cBhvr>
                                        <p:cTn id="32" dur="500"/>
                                        <p:tgtEl>
                                          <p:spTgt spid="4506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5070"/>
                                        </p:tgtEl>
                                        <p:attrNameLst>
                                          <p:attrName>style.visibility</p:attrName>
                                        </p:attrNameLst>
                                      </p:cBhvr>
                                      <p:to>
                                        <p:strVal val="visible"/>
                                      </p:to>
                                    </p:set>
                                    <p:animEffect transition="in" filter="blinds(horizontal)">
                                      <p:cBhvr>
                                        <p:cTn id="37" dur="500"/>
                                        <p:tgtEl>
                                          <p:spTgt spid="4507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8"/>
                                        </p:tgtEl>
                                        <p:attrNameLst>
                                          <p:attrName>style.visibility</p:attrName>
                                        </p:attrNameLst>
                                      </p:cBhvr>
                                      <p:to>
                                        <p:strVal val="visible"/>
                                      </p:to>
                                    </p:set>
                                    <p:animEffect transition="in" filter="blinds(horizontal)">
                                      <p:cBhvr>
                                        <p:cTn id="42" dur="500"/>
                                        <p:tgtEl>
                                          <p:spTgt spid="13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45074"/>
                                        </p:tgtEl>
                                        <p:attrNameLst>
                                          <p:attrName>style.visibility</p:attrName>
                                        </p:attrNameLst>
                                      </p:cBhvr>
                                      <p:to>
                                        <p:strVal val="visible"/>
                                      </p:to>
                                    </p:set>
                                    <p:animEffect transition="in" filter="blinds(horizontal)">
                                      <p:cBhvr>
                                        <p:cTn id="47" dur="500"/>
                                        <p:tgtEl>
                                          <p:spTgt spid="4507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132"/>
                                        </p:tgtEl>
                                        <p:attrNameLst>
                                          <p:attrName>style.visibility</p:attrName>
                                        </p:attrNameLst>
                                      </p:cBhvr>
                                      <p:to>
                                        <p:strVal val="visible"/>
                                      </p:to>
                                    </p:set>
                                    <p:animEffect transition="in" filter="wipe(up)">
                                      <p:cBhvr>
                                        <p:cTn id="52" dur="500"/>
                                        <p:tgtEl>
                                          <p:spTgt spid="13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1" nodeType="clickEffect">
                                  <p:stCondLst>
                                    <p:cond delay="0"/>
                                  </p:stCondLst>
                                  <p:childTnLst>
                                    <p:set>
                                      <p:cBhvr>
                                        <p:cTn id="56" dur="1" fill="hold">
                                          <p:stCondLst>
                                            <p:cond delay="0"/>
                                          </p:stCondLst>
                                        </p:cTn>
                                        <p:tgtEl>
                                          <p:spTgt spid="126"/>
                                        </p:tgtEl>
                                        <p:attrNameLst>
                                          <p:attrName>style.visibility</p:attrName>
                                        </p:attrNameLst>
                                      </p:cBhvr>
                                      <p:to>
                                        <p:strVal val="visible"/>
                                      </p:to>
                                    </p:set>
                                    <p:animEffect transition="in" filter="fade">
                                      <p:cBhvr>
                                        <p:cTn id="57" dur="500"/>
                                        <p:tgtEl>
                                          <p:spTgt spid="12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131"/>
                                        </p:tgtEl>
                                        <p:attrNameLst>
                                          <p:attrName>style.visibility</p:attrName>
                                        </p:attrNameLst>
                                      </p:cBhvr>
                                      <p:to>
                                        <p:strVal val="visible"/>
                                      </p:to>
                                    </p:set>
                                    <p:animEffect transition="in" filter="wipe(down)">
                                      <p:cBhvr>
                                        <p:cTn id="62" dur="1000"/>
                                        <p:tgtEl>
                                          <p:spTgt spid="131"/>
                                        </p:tgtEl>
                                      </p:cBhvr>
                                    </p:animEffect>
                                  </p:childTnLst>
                                </p:cTn>
                              </p:par>
                              <p:par>
                                <p:cTn id="63" presetID="3" presetClass="entr" presetSubtype="10" fill="hold" nodeType="withEffect">
                                  <p:stCondLst>
                                    <p:cond delay="0"/>
                                  </p:stCondLst>
                                  <p:childTnLst>
                                    <p:set>
                                      <p:cBhvr>
                                        <p:cTn id="64" dur="1" fill="hold">
                                          <p:stCondLst>
                                            <p:cond delay="0"/>
                                          </p:stCondLst>
                                        </p:cTn>
                                        <p:tgtEl>
                                          <p:spTgt spid="130"/>
                                        </p:tgtEl>
                                        <p:attrNameLst>
                                          <p:attrName>style.visibility</p:attrName>
                                        </p:attrNameLst>
                                      </p:cBhvr>
                                      <p:to>
                                        <p:strVal val="visible"/>
                                      </p:to>
                                    </p:set>
                                    <p:animEffect transition="in" filter="blinds(horizontal)">
                                      <p:cBhvr>
                                        <p:cTn id="65" dur="500"/>
                                        <p:tgtEl>
                                          <p:spTgt spid="130"/>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35"/>
                                        </p:tgtEl>
                                        <p:attrNameLst>
                                          <p:attrName>style.visibility</p:attrName>
                                        </p:attrNameLst>
                                      </p:cBhvr>
                                      <p:to>
                                        <p:strVal val="visible"/>
                                      </p:to>
                                    </p:set>
                                    <p:animEffect transition="in" filter="blinds(horizontal)">
                                      <p:cBhvr>
                                        <p:cTn id="70" dur="500"/>
                                        <p:tgtEl>
                                          <p:spTgt spid="135"/>
                                        </p:tgtEl>
                                      </p:cBhvr>
                                    </p:animEffect>
                                  </p:childTnLst>
                                </p:cTn>
                              </p:par>
                            </p:childTnLst>
                          </p:cTn>
                        </p:par>
                      </p:childTnLst>
                    </p:cTn>
                  </p:par>
                  <p:par>
                    <p:cTn id="71" fill="hold">
                      <p:stCondLst>
                        <p:cond delay="indefinite"/>
                      </p:stCondLst>
                      <p:childTnLst>
                        <p:par>
                          <p:cTn id="72" fill="hold">
                            <p:stCondLst>
                              <p:cond delay="0"/>
                            </p:stCondLst>
                            <p:childTnLst>
                              <p:par>
                                <p:cTn id="73" presetID="35" presetClass="emph" presetSubtype="0" repeatCount="3000" fill="hold" grpId="0" nodeType="clickEffect">
                                  <p:stCondLst>
                                    <p:cond delay="0"/>
                                  </p:stCondLst>
                                  <p:childTnLst>
                                    <p:anim calcmode="discrete" valueType="str">
                                      <p:cBhvr>
                                        <p:cTn id="74" dur="500" fill="hold"/>
                                        <p:tgtEl>
                                          <p:spTgt spid="126"/>
                                        </p:tgtEl>
                                        <p:attrNameLst>
                                          <p:attrName>style.visibility</p:attrName>
                                        </p:attrNameLst>
                                      </p:cBhvr>
                                      <p:tavLst>
                                        <p:tav tm="0">
                                          <p:val>
                                            <p:strVal val="hidden"/>
                                          </p:val>
                                        </p:tav>
                                        <p:tav tm="50000">
                                          <p:val>
                                            <p:strVal val="visible"/>
                                          </p:val>
                                        </p:tav>
                                      </p:tavLst>
                                    </p:anim>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nodeType="clickEffect">
                                  <p:stCondLst>
                                    <p:cond delay="0"/>
                                  </p:stCondLst>
                                  <p:childTnLst>
                                    <p:set>
                                      <p:cBhvr>
                                        <p:cTn id="78" dur="1" fill="hold">
                                          <p:stCondLst>
                                            <p:cond delay="0"/>
                                          </p:stCondLst>
                                        </p:cTn>
                                        <p:tgtEl>
                                          <p:spTgt spid="136"/>
                                        </p:tgtEl>
                                        <p:attrNameLst>
                                          <p:attrName>style.visibility</p:attrName>
                                        </p:attrNameLst>
                                      </p:cBhvr>
                                      <p:to>
                                        <p:strVal val="visible"/>
                                      </p:to>
                                    </p:set>
                                    <p:animEffect transition="in" filter="blinds(horizontal)">
                                      <p:cBhvr>
                                        <p:cTn id="79" dur="500"/>
                                        <p:tgtEl>
                                          <p:spTgt spid="136"/>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nodeType="clickEffect">
                                  <p:stCondLst>
                                    <p:cond delay="0"/>
                                  </p:stCondLst>
                                  <p:childTnLst>
                                    <p:set>
                                      <p:cBhvr>
                                        <p:cTn id="83" dur="1" fill="hold">
                                          <p:stCondLst>
                                            <p:cond delay="0"/>
                                          </p:stCondLst>
                                        </p:cTn>
                                        <p:tgtEl>
                                          <p:spTgt spid="137"/>
                                        </p:tgtEl>
                                        <p:attrNameLst>
                                          <p:attrName>style.visibility</p:attrName>
                                        </p:attrNameLst>
                                      </p:cBhvr>
                                      <p:to>
                                        <p:strVal val="visible"/>
                                      </p:to>
                                    </p:set>
                                    <p:animEffect transition="in" filter="blinds(horizontal)">
                                      <p:cBhvr>
                                        <p:cTn id="84" dur="500"/>
                                        <p:tgtEl>
                                          <p:spTgt spid="137"/>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133"/>
                                        </p:tgtEl>
                                        <p:attrNameLst>
                                          <p:attrName>style.visibility</p:attrName>
                                        </p:attrNameLst>
                                      </p:cBhvr>
                                      <p:to>
                                        <p:strVal val="visible"/>
                                      </p:to>
                                    </p:set>
                                    <p:animEffect transition="in" filter="fade">
                                      <p:cBhvr>
                                        <p:cTn id="89" dur="500"/>
                                        <p:tgtEl>
                                          <p:spTgt spid="133"/>
                                        </p:tgtEl>
                                      </p:cBhvr>
                                    </p:animEffect>
                                  </p:childTnLst>
                                </p:cTn>
                              </p:par>
                            </p:childTnLst>
                          </p:cTn>
                        </p:par>
                        <p:par>
                          <p:cTn id="90" fill="hold">
                            <p:stCondLst>
                              <p:cond delay="500"/>
                            </p:stCondLst>
                            <p:childTnLst>
                              <p:par>
                                <p:cTn id="91" presetID="35" presetClass="emph" presetSubtype="0" repeatCount="3000" fill="hold" grpId="1" nodeType="afterEffect">
                                  <p:stCondLst>
                                    <p:cond delay="0"/>
                                  </p:stCondLst>
                                  <p:childTnLst>
                                    <p:anim calcmode="discrete" valueType="str">
                                      <p:cBhvr>
                                        <p:cTn id="92" dur="500" fill="hold"/>
                                        <p:tgtEl>
                                          <p:spTgt spid="133"/>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p:bldP spid="45071" grpId="0" animBg="1"/>
      <p:bldP spid="126" grpId="0" animBg="1"/>
      <p:bldP spid="126" grpId="1" animBg="1"/>
      <p:bldP spid="132" grpId="0" animBg="1"/>
      <p:bldP spid="133" grpId="0" animBg="1"/>
      <p:bldP spid="133" grpId="1" animBg="1"/>
      <p:bldP spid="135" grpId="0"/>
      <p:bldP spid="13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Rectangle 2"/>
          <p:cNvSpPr>
            <a:spLocks noGrp="1" noChangeArrowheads="1"/>
          </p:cNvSpPr>
          <p:nvPr>
            <p:ph type="title"/>
          </p:nvPr>
        </p:nvSpPr>
        <p:spPr>
          <a:xfrm>
            <a:off x="1713187" y="96840"/>
            <a:ext cx="8607972" cy="353327"/>
          </a:xfrm>
        </p:spPr>
        <p:txBody>
          <a:bodyPr>
            <a:normAutofit fontScale="90000"/>
          </a:bodyPr>
          <a:lstStyle/>
          <a:p>
            <a:pPr eaLnBrk="1" hangingPunct="1"/>
            <a:r>
              <a:rPr lang="en-CA" dirty="0"/>
              <a:t>Practice: Find the inverse function : </a:t>
            </a:r>
          </a:p>
        </p:txBody>
      </p:sp>
      <p:graphicFrame>
        <p:nvGraphicFramePr>
          <p:cNvPr id="58373" name="Object 5"/>
          <p:cNvGraphicFramePr>
            <a:graphicFrameLocks noGrp="1" noChangeAspect="1"/>
          </p:cNvGraphicFramePr>
          <p:nvPr>
            <p:ph sz="half" idx="1"/>
          </p:nvPr>
        </p:nvGraphicFramePr>
        <p:xfrm>
          <a:off x="2126812" y="1113604"/>
          <a:ext cx="2336800" cy="508000"/>
        </p:xfrm>
        <a:graphic>
          <a:graphicData uri="http://schemas.openxmlformats.org/presentationml/2006/ole">
            <mc:AlternateContent xmlns:mc="http://schemas.openxmlformats.org/markup-compatibility/2006">
              <mc:Choice xmlns:v="urn:schemas-microsoft-com:vml" Requires="v">
                <p:oleObj name="Equation" r:id="rId3" imgW="2336800" imgH="508000" progId="Equation.DSMT4">
                  <p:embed/>
                </p:oleObj>
              </mc:Choice>
              <mc:Fallback>
                <p:oleObj name="Equation" r:id="rId3" imgW="2336800" imgH="508000" progId="Equation.DSMT4">
                  <p:embed/>
                  <p:pic>
                    <p:nvPicPr>
                      <p:cNvPr id="58373" name="Object 5"/>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6812" y="1113604"/>
                        <a:ext cx="23368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7" name="Object 4"/>
          <p:cNvGraphicFramePr>
            <a:graphicFrameLocks noChangeAspect="1"/>
          </p:cNvGraphicFramePr>
          <p:nvPr/>
        </p:nvGraphicFramePr>
        <p:xfrm>
          <a:off x="1858694" y="395702"/>
          <a:ext cx="4781550" cy="579438"/>
        </p:xfrm>
        <a:graphic>
          <a:graphicData uri="http://schemas.openxmlformats.org/presentationml/2006/ole">
            <mc:AlternateContent xmlns:mc="http://schemas.openxmlformats.org/markup-compatibility/2006">
              <mc:Choice xmlns:v="urn:schemas-microsoft-com:vml" Requires="v">
                <p:oleObj name="Equation" r:id="rId5" imgW="4190760" imgH="507960" progId="Equation.DSMT4">
                  <p:embed/>
                </p:oleObj>
              </mc:Choice>
              <mc:Fallback>
                <p:oleObj name="Equation" r:id="rId5" imgW="4190760" imgH="507960" progId="Equation.DSMT4">
                  <p:embed/>
                  <p:pic>
                    <p:nvPicPr>
                      <p:cNvPr id="11267" name="Object 4"/>
                      <p:cNvPicPr>
                        <a:picLocks noChangeAspect="1" noChangeArrowheads="1"/>
                      </p:cNvPicPr>
                      <p:nvPr/>
                    </p:nvPicPr>
                    <p:blipFill>
                      <a:blip r:embed="rId6"/>
                      <a:srcRect/>
                      <a:stretch>
                        <a:fillRect/>
                      </a:stretch>
                    </p:blipFill>
                    <p:spPr bwMode="auto">
                      <a:xfrm>
                        <a:off x="1858694" y="395702"/>
                        <a:ext cx="4781550" cy="579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77" name="Object 9"/>
          <p:cNvGraphicFramePr>
            <a:graphicFrameLocks noGrp="1" noChangeAspect="1"/>
          </p:cNvGraphicFramePr>
          <p:nvPr>
            <p:ph sz="quarter" idx="3"/>
          </p:nvPr>
        </p:nvGraphicFramePr>
        <p:xfrm>
          <a:off x="2637352" y="3265101"/>
          <a:ext cx="2336800" cy="469900"/>
        </p:xfrm>
        <a:graphic>
          <a:graphicData uri="http://schemas.openxmlformats.org/presentationml/2006/ole">
            <mc:AlternateContent xmlns:mc="http://schemas.openxmlformats.org/markup-compatibility/2006">
              <mc:Choice xmlns:v="urn:schemas-microsoft-com:vml" Requires="v">
                <p:oleObj name="Equation" r:id="rId7" imgW="2527300" imgH="508000" progId="Equation.DSMT4">
                  <p:embed/>
                </p:oleObj>
              </mc:Choice>
              <mc:Fallback>
                <p:oleObj name="Equation" r:id="rId7" imgW="2527300" imgH="508000" progId="Equation.DSMT4">
                  <p:embed/>
                  <p:pic>
                    <p:nvPicPr>
                      <p:cNvPr id="58377" name="Object 9"/>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37352" y="3265101"/>
                        <a:ext cx="23368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80" name="Object 12"/>
          <p:cNvGraphicFramePr>
            <a:graphicFrameLocks noGrp="1" noChangeAspect="1"/>
          </p:cNvGraphicFramePr>
          <p:nvPr>
            <p:ph sz="quarter" idx="2"/>
          </p:nvPr>
        </p:nvGraphicFramePr>
        <p:xfrm>
          <a:off x="1702621" y="1752600"/>
          <a:ext cx="2311400" cy="508000"/>
        </p:xfrm>
        <a:graphic>
          <a:graphicData uri="http://schemas.openxmlformats.org/presentationml/2006/ole">
            <mc:AlternateContent xmlns:mc="http://schemas.openxmlformats.org/markup-compatibility/2006">
              <mc:Choice xmlns:v="urn:schemas-microsoft-com:vml" Requires="v">
                <p:oleObj name="Equation" r:id="rId9" imgW="2311400" imgH="508000" progId="Equation.DSMT4">
                  <p:embed/>
                </p:oleObj>
              </mc:Choice>
              <mc:Fallback>
                <p:oleObj name="Equation" r:id="rId9" imgW="2311400" imgH="508000" progId="Equation.DSMT4">
                  <p:embed/>
                  <p:pic>
                    <p:nvPicPr>
                      <p:cNvPr id="58380" name="Object 12"/>
                      <p:cNvPicPr>
                        <a:picLocks noGrp="1"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02621" y="1752600"/>
                        <a:ext cx="2311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83" name="Object 15"/>
          <p:cNvGraphicFramePr>
            <a:graphicFrameLocks noChangeAspect="1"/>
          </p:cNvGraphicFramePr>
          <p:nvPr/>
        </p:nvGraphicFramePr>
        <p:xfrm>
          <a:off x="1651931" y="2205038"/>
          <a:ext cx="2451100" cy="965200"/>
        </p:xfrm>
        <a:graphic>
          <a:graphicData uri="http://schemas.openxmlformats.org/presentationml/2006/ole">
            <mc:AlternateContent xmlns:mc="http://schemas.openxmlformats.org/markup-compatibility/2006">
              <mc:Choice xmlns:v="urn:schemas-microsoft-com:vml" Requires="v">
                <p:oleObj name="Equation" r:id="rId11" imgW="2451100" imgH="965200" progId="Equation.DSMT4">
                  <p:embed/>
                </p:oleObj>
              </mc:Choice>
              <mc:Fallback>
                <p:oleObj name="Equation" r:id="rId11" imgW="2451100" imgH="965200" progId="Equation.DSMT4">
                  <p:embed/>
                  <p:pic>
                    <p:nvPicPr>
                      <p:cNvPr id="58383"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51931" y="2205038"/>
                        <a:ext cx="24511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84" name="Object 16"/>
          <p:cNvGraphicFramePr>
            <a:graphicFrameLocks noChangeAspect="1"/>
          </p:cNvGraphicFramePr>
          <p:nvPr/>
        </p:nvGraphicFramePr>
        <p:xfrm>
          <a:off x="2328066" y="3839996"/>
          <a:ext cx="3035300" cy="596900"/>
        </p:xfrm>
        <a:graphic>
          <a:graphicData uri="http://schemas.openxmlformats.org/presentationml/2006/ole">
            <mc:AlternateContent xmlns:mc="http://schemas.openxmlformats.org/markup-compatibility/2006">
              <mc:Choice xmlns:v="urn:schemas-microsoft-com:vml" Requires="v">
                <p:oleObj name="Equation" r:id="rId13" imgW="3035300" imgH="596900" progId="Equation.DSMT4">
                  <p:embed/>
                </p:oleObj>
              </mc:Choice>
              <mc:Fallback>
                <p:oleObj name="Equation" r:id="rId13" imgW="3035300" imgH="596900" progId="Equation.DSMT4">
                  <p:embed/>
                  <p:pic>
                    <p:nvPicPr>
                      <p:cNvPr id="58384" name="Object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28066" y="3839996"/>
                        <a:ext cx="30353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85" name="Object 17"/>
          <p:cNvGraphicFramePr>
            <a:graphicFrameLocks noChangeAspect="1"/>
          </p:cNvGraphicFramePr>
          <p:nvPr/>
        </p:nvGraphicFramePr>
        <p:xfrm>
          <a:off x="2155015" y="4687376"/>
          <a:ext cx="2578100" cy="533400"/>
        </p:xfrm>
        <a:graphic>
          <a:graphicData uri="http://schemas.openxmlformats.org/presentationml/2006/ole">
            <mc:AlternateContent xmlns:mc="http://schemas.openxmlformats.org/markup-compatibility/2006">
              <mc:Choice xmlns:v="urn:schemas-microsoft-com:vml" Requires="v">
                <p:oleObj name="Equation" r:id="rId15" imgW="2578100" imgH="533400" progId="Equation.DSMT4">
                  <p:embed/>
                </p:oleObj>
              </mc:Choice>
              <mc:Fallback>
                <p:oleObj name="Equation" r:id="rId15" imgW="2578100" imgH="533400" progId="Equation.DSMT4">
                  <p:embed/>
                  <p:pic>
                    <p:nvPicPr>
                      <p:cNvPr id="58385"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5015" y="4687376"/>
                        <a:ext cx="2578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8386" name="Object 18"/>
          <p:cNvGraphicFramePr>
            <a:graphicFrameLocks noChangeAspect="1"/>
          </p:cNvGraphicFramePr>
          <p:nvPr/>
        </p:nvGraphicFramePr>
        <p:xfrm>
          <a:off x="1739185" y="5263250"/>
          <a:ext cx="2578100" cy="533400"/>
        </p:xfrm>
        <a:graphic>
          <a:graphicData uri="http://schemas.openxmlformats.org/presentationml/2006/ole">
            <mc:AlternateContent xmlns:mc="http://schemas.openxmlformats.org/markup-compatibility/2006">
              <mc:Choice xmlns:v="urn:schemas-microsoft-com:vml" Requires="v">
                <p:oleObj name="Equation" r:id="rId17" imgW="2578100" imgH="533400" progId="Equation.DSMT4">
                  <p:embed/>
                </p:oleObj>
              </mc:Choice>
              <mc:Fallback>
                <p:oleObj name="Equation" r:id="rId17" imgW="2578100" imgH="533400" progId="Equation.DSMT4">
                  <p:embed/>
                  <p:pic>
                    <p:nvPicPr>
                      <p:cNvPr id="58386"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739185" y="5263250"/>
                        <a:ext cx="2578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387" name="Text Box 19"/>
          <p:cNvSpPr txBox="1">
            <a:spLocks noChangeArrowheads="1"/>
          </p:cNvSpPr>
          <p:nvPr/>
        </p:nvSpPr>
        <p:spPr bwMode="auto">
          <a:xfrm>
            <a:off x="4846473" y="1135977"/>
            <a:ext cx="304679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Switch “x” and “y”</a:t>
            </a:r>
          </a:p>
        </p:txBody>
      </p:sp>
      <p:sp>
        <p:nvSpPr>
          <p:cNvPr id="58388" name="Text Box 20"/>
          <p:cNvSpPr txBox="1">
            <a:spLocks noChangeArrowheads="1"/>
          </p:cNvSpPr>
          <p:nvPr/>
        </p:nvSpPr>
        <p:spPr bwMode="auto">
          <a:xfrm>
            <a:off x="4846474" y="1588760"/>
            <a:ext cx="41798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Isolate the “y” variable</a:t>
            </a:r>
          </a:p>
        </p:txBody>
      </p:sp>
      <p:sp>
        <p:nvSpPr>
          <p:cNvPr id="58389" name="Text Box 21"/>
          <p:cNvSpPr txBox="1">
            <a:spLocks noChangeArrowheads="1"/>
          </p:cNvSpPr>
          <p:nvPr/>
        </p:nvSpPr>
        <p:spPr bwMode="auto">
          <a:xfrm>
            <a:off x="4866291" y="2199783"/>
            <a:ext cx="5391807"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Take the negative square root because the domain is on the left side</a:t>
            </a:r>
          </a:p>
        </p:txBody>
      </p:sp>
      <p:graphicFrame>
        <p:nvGraphicFramePr>
          <p:cNvPr id="58390" name="Object 22"/>
          <p:cNvGraphicFramePr>
            <a:graphicFrameLocks noChangeAspect="1"/>
          </p:cNvGraphicFramePr>
          <p:nvPr/>
        </p:nvGraphicFramePr>
        <p:xfrm>
          <a:off x="1760423" y="5860114"/>
          <a:ext cx="4070350" cy="736600"/>
        </p:xfrm>
        <a:graphic>
          <a:graphicData uri="http://schemas.openxmlformats.org/presentationml/2006/ole">
            <mc:AlternateContent xmlns:mc="http://schemas.openxmlformats.org/markup-compatibility/2006">
              <mc:Choice xmlns:v="urn:schemas-microsoft-com:vml" Requires="v">
                <p:oleObj name="Equation" r:id="rId19" imgW="1612900" imgH="292100" progId="Equation.DSMT4">
                  <p:embed/>
                </p:oleObj>
              </mc:Choice>
              <mc:Fallback>
                <p:oleObj name="Equation" r:id="rId19" imgW="1612900" imgH="292100" progId="Equation.DSMT4">
                  <p:embed/>
                  <p:pic>
                    <p:nvPicPr>
                      <p:cNvPr id="58390" name="Object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60423" y="5860114"/>
                        <a:ext cx="4070350" cy="7366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ext Box 21"/>
          <p:cNvSpPr txBox="1">
            <a:spLocks noChangeArrowheads="1"/>
          </p:cNvSpPr>
          <p:nvPr/>
        </p:nvSpPr>
        <p:spPr bwMode="auto">
          <a:xfrm>
            <a:off x="5611867" y="3126878"/>
            <a:ext cx="4646231"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200" dirty="0">
                <a:solidFill>
                  <a:srgbClr val="FF0000"/>
                </a:solidFill>
                <a:latin typeface="+mj-lt"/>
              </a:rPr>
              <a:t>Since we are looking for the inverse of the “left” side of the parabola,  the inverse function will be the “bottom” side of the root function</a:t>
            </a:r>
          </a:p>
        </p:txBody>
      </p:sp>
      <p:sp>
        <p:nvSpPr>
          <p:cNvPr id="28" name="Text Box 5"/>
          <p:cNvSpPr txBox="1">
            <a:spLocks noChangeArrowheads="1"/>
          </p:cNvSpPr>
          <p:nvPr/>
        </p:nvSpPr>
        <p:spPr bwMode="auto">
          <a:xfrm>
            <a:off x="6608764" y="6613526"/>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21"/>
              </a:rPr>
              <a:t>www.BCMath.ca</a:t>
            </a:r>
            <a:r>
              <a:rPr lang="en-US" sz="1000" dirty="0"/>
              <a:t> </a:t>
            </a:r>
          </a:p>
        </p:txBody>
      </p:sp>
      <p:graphicFrame>
        <p:nvGraphicFramePr>
          <p:cNvPr id="30" name="Object 22">
            <a:extLst>
              <a:ext uri="{FF2B5EF4-FFF2-40B4-BE49-F238E27FC236}">
                <a16:creationId xmlns:a16="http://schemas.microsoft.com/office/drawing/2014/main" id="{962AF982-52CF-4E13-8A9D-96FAA88354B5}"/>
              </a:ext>
            </a:extLst>
          </p:cNvPr>
          <p:cNvGraphicFramePr>
            <a:graphicFrameLocks noChangeAspect="1"/>
          </p:cNvGraphicFramePr>
          <p:nvPr/>
        </p:nvGraphicFramePr>
        <p:xfrm>
          <a:off x="1697429" y="5864983"/>
          <a:ext cx="4133850" cy="736600"/>
        </p:xfrm>
        <a:graphic>
          <a:graphicData uri="http://schemas.openxmlformats.org/presentationml/2006/ole">
            <mc:AlternateContent xmlns:mc="http://schemas.openxmlformats.org/markup-compatibility/2006">
              <mc:Choice xmlns:v="urn:schemas-microsoft-com:vml" Requires="v">
                <p:oleObj name="Equation" r:id="rId22" imgW="1638000" imgH="291960" progId="Equation.DSMT4">
                  <p:embed/>
                </p:oleObj>
              </mc:Choice>
              <mc:Fallback>
                <p:oleObj name="Equation" r:id="rId22" imgW="1638000" imgH="291960" progId="Equation.DSMT4">
                  <p:embed/>
                  <p:pic>
                    <p:nvPicPr>
                      <p:cNvPr id="30" name="Object 22">
                        <a:extLst>
                          <a:ext uri="{FF2B5EF4-FFF2-40B4-BE49-F238E27FC236}">
                            <a16:creationId xmlns:a16="http://schemas.microsoft.com/office/drawing/2014/main" id="{962AF982-52CF-4E13-8A9D-96FAA88354B5}"/>
                          </a:ext>
                        </a:extLst>
                      </p:cNvPr>
                      <p:cNvPicPr>
                        <a:picLocks noChangeAspect="1" noChangeArrowheads="1"/>
                      </p:cNvPicPr>
                      <p:nvPr/>
                    </p:nvPicPr>
                    <p:blipFill>
                      <a:blip r:embed="rId23"/>
                      <a:srcRect/>
                      <a:stretch>
                        <a:fillRect/>
                      </a:stretch>
                    </p:blipFill>
                    <p:spPr bwMode="auto">
                      <a:xfrm>
                        <a:off x="1697429" y="5864983"/>
                        <a:ext cx="4133850" cy="736600"/>
                      </a:xfrm>
                      <a:prstGeom prst="rect">
                        <a:avLst/>
                      </a:prstGeom>
                      <a:solidFill>
                        <a:schemeClr val="bg1"/>
                      </a:solidFill>
                      <a:ln w="9525">
                        <a:solidFill>
                          <a:srgbClr val="FF0000"/>
                        </a:solidFill>
                        <a:miter lim="800000"/>
                        <a:headEnd/>
                        <a:tailEnd/>
                      </a:ln>
                    </p:spPr>
                  </p:pic>
                </p:oleObj>
              </mc:Fallback>
            </mc:AlternateContent>
          </a:graphicData>
        </a:graphic>
      </p:graphicFrame>
    </p:spTree>
    <p:extLst>
      <p:ext uri="{BB962C8B-B14F-4D97-AF65-F5344CB8AC3E}">
        <p14:creationId xmlns:p14="http://schemas.microsoft.com/office/powerpoint/2010/main" val="3385013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8387"/>
                                        </p:tgtEl>
                                        <p:attrNameLst>
                                          <p:attrName>style.visibility</p:attrName>
                                        </p:attrNameLst>
                                      </p:cBhvr>
                                      <p:to>
                                        <p:strVal val="visible"/>
                                      </p:to>
                                    </p:set>
                                    <p:animEffect transition="in" filter="blinds(horizontal)">
                                      <p:cBhvr>
                                        <p:cTn id="7" dur="500"/>
                                        <p:tgtEl>
                                          <p:spTgt spid="583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8373"/>
                                        </p:tgtEl>
                                        <p:attrNameLst>
                                          <p:attrName>style.visibility</p:attrName>
                                        </p:attrNameLst>
                                      </p:cBhvr>
                                      <p:to>
                                        <p:strVal val="visible"/>
                                      </p:to>
                                    </p:set>
                                    <p:animEffect transition="in" filter="blinds(horizontal)">
                                      <p:cBhvr>
                                        <p:cTn id="12" dur="500"/>
                                        <p:tgtEl>
                                          <p:spTgt spid="583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8388"/>
                                        </p:tgtEl>
                                        <p:attrNameLst>
                                          <p:attrName>style.visibility</p:attrName>
                                        </p:attrNameLst>
                                      </p:cBhvr>
                                      <p:to>
                                        <p:strVal val="visible"/>
                                      </p:to>
                                    </p:set>
                                    <p:animEffect transition="in" filter="blinds(horizontal)">
                                      <p:cBhvr>
                                        <p:cTn id="17" dur="500"/>
                                        <p:tgtEl>
                                          <p:spTgt spid="5838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58380"/>
                                        </p:tgtEl>
                                        <p:attrNameLst>
                                          <p:attrName>style.visibility</p:attrName>
                                        </p:attrNameLst>
                                      </p:cBhvr>
                                      <p:to>
                                        <p:strVal val="visible"/>
                                      </p:to>
                                    </p:set>
                                    <p:animEffect transition="in" filter="blinds(horizontal)">
                                      <p:cBhvr>
                                        <p:cTn id="22" dur="500"/>
                                        <p:tgtEl>
                                          <p:spTgt spid="5838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58383"/>
                                        </p:tgtEl>
                                        <p:attrNameLst>
                                          <p:attrName>style.visibility</p:attrName>
                                        </p:attrNameLst>
                                      </p:cBhvr>
                                      <p:to>
                                        <p:strVal val="visible"/>
                                      </p:to>
                                    </p:set>
                                    <p:animEffect transition="in" filter="blinds(horizontal)">
                                      <p:cBhvr>
                                        <p:cTn id="27" dur="500"/>
                                        <p:tgtEl>
                                          <p:spTgt spid="5838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58377"/>
                                        </p:tgtEl>
                                        <p:attrNameLst>
                                          <p:attrName>style.visibility</p:attrName>
                                        </p:attrNameLst>
                                      </p:cBhvr>
                                      <p:to>
                                        <p:strVal val="visible"/>
                                      </p:to>
                                    </p:set>
                                    <p:animEffect transition="in" filter="blinds(horizontal)">
                                      <p:cBhvr>
                                        <p:cTn id="32" dur="500"/>
                                        <p:tgtEl>
                                          <p:spTgt spid="5837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58384"/>
                                        </p:tgtEl>
                                        <p:attrNameLst>
                                          <p:attrName>style.visibility</p:attrName>
                                        </p:attrNameLst>
                                      </p:cBhvr>
                                      <p:to>
                                        <p:strVal val="visible"/>
                                      </p:to>
                                    </p:set>
                                    <p:animEffect transition="in" filter="blinds(horizontal)">
                                      <p:cBhvr>
                                        <p:cTn id="37" dur="500"/>
                                        <p:tgtEl>
                                          <p:spTgt spid="5838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58389"/>
                                        </p:tgtEl>
                                        <p:attrNameLst>
                                          <p:attrName>style.visibility</p:attrName>
                                        </p:attrNameLst>
                                      </p:cBhvr>
                                      <p:to>
                                        <p:strVal val="visible"/>
                                      </p:to>
                                    </p:set>
                                    <p:animEffect transition="in" filter="blinds(horizontal)">
                                      <p:cBhvr>
                                        <p:cTn id="42" dur="500"/>
                                        <p:tgtEl>
                                          <p:spTgt spid="5838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58385"/>
                                        </p:tgtEl>
                                        <p:attrNameLst>
                                          <p:attrName>style.visibility</p:attrName>
                                        </p:attrNameLst>
                                      </p:cBhvr>
                                      <p:to>
                                        <p:strVal val="visible"/>
                                      </p:to>
                                    </p:set>
                                    <p:animEffect transition="in" filter="blinds(horizontal)">
                                      <p:cBhvr>
                                        <p:cTn id="47" dur="500"/>
                                        <p:tgtEl>
                                          <p:spTgt spid="5838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58386"/>
                                        </p:tgtEl>
                                        <p:attrNameLst>
                                          <p:attrName>style.visibility</p:attrName>
                                        </p:attrNameLst>
                                      </p:cBhvr>
                                      <p:to>
                                        <p:strVal val="visible"/>
                                      </p:to>
                                    </p:set>
                                    <p:animEffect transition="in" filter="blinds(horizontal)">
                                      <p:cBhvr>
                                        <p:cTn id="52" dur="500"/>
                                        <p:tgtEl>
                                          <p:spTgt spid="5838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58390"/>
                                        </p:tgtEl>
                                        <p:attrNameLst>
                                          <p:attrName>style.visibility</p:attrName>
                                        </p:attrNameLst>
                                      </p:cBhvr>
                                      <p:to>
                                        <p:strVal val="visible"/>
                                      </p:to>
                                    </p:set>
                                    <p:animEffect transition="in" filter="blinds(horizontal)">
                                      <p:cBhvr>
                                        <p:cTn id="57" dur="500"/>
                                        <p:tgtEl>
                                          <p:spTgt spid="58390"/>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blinds(horizontal)">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blinds(horizontal)">
                                      <p:cBhvr>
                                        <p:cTn id="6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87" grpId="0"/>
      <p:bldP spid="58388" grpId="0"/>
      <p:bldP spid="58389" grpId="0"/>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0E9EC-393A-4D4A-AE71-62EF3803B049}"/>
              </a:ext>
            </a:extLst>
          </p:cNvPr>
          <p:cNvSpPr>
            <a:spLocks noGrp="1"/>
          </p:cNvSpPr>
          <p:nvPr>
            <p:ph type="title"/>
          </p:nvPr>
        </p:nvSpPr>
        <p:spPr>
          <a:xfrm>
            <a:off x="1706881" y="96839"/>
            <a:ext cx="8532054" cy="515107"/>
          </a:xfrm>
        </p:spPr>
        <p:txBody>
          <a:bodyPr>
            <a:normAutofit fontScale="90000"/>
          </a:bodyPr>
          <a:lstStyle/>
          <a:p>
            <a:r>
              <a:rPr lang="en-CA" dirty="0"/>
              <a:t>General Properties of Inverse Functions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12E8D1C-2C07-4976-9089-0FABA7F1A1D9}"/>
                  </a:ext>
                </a:extLst>
              </p:cNvPr>
              <p:cNvSpPr>
                <a:spLocks noGrp="1"/>
              </p:cNvSpPr>
              <p:nvPr>
                <p:ph sz="half" idx="1"/>
              </p:nvPr>
            </p:nvSpPr>
            <p:spPr>
              <a:xfrm>
                <a:off x="363557" y="808893"/>
                <a:ext cx="9692499" cy="611945"/>
              </a:xfrm>
            </p:spPr>
            <p:txBody>
              <a:bodyPr/>
              <a:lstStyle/>
              <a:p>
                <a:r>
                  <a:rPr lang="en-CA" dirty="0"/>
                  <a:t>If the point</a:t>
                </a:r>
                <a14:m>
                  <m:oMath xmlns:m="http://schemas.openxmlformats.org/officeDocument/2006/math">
                    <m:r>
                      <a:rPr lang="en-CA" i="1" dirty="0" smtClean="0">
                        <a:latin typeface="Cambria Math" panose="02040503050406030204" pitchFamily="18" charset="0"/>
                      </a:rPr>
                      <m:t> </m:t>
                    </m:r>
                    <m:d>
                      <m:dPr>
                        <m:ctrlPr>
                          <a:rPr lang="en-CA" i="1" dirty="0" smtClean="0">
                            <a:latin typeface="Cambria Math" panose="02040503050406030204" pitchFamily="18" charset="0"/>
                          </a:rPr>
                        </m:ctrlPr>
                      </m:dPr>
                      <m:e>
                        <m:r>
                          <a:rPr lang="en-CA" i="1" dirty="0" err="1" smtClean="0">
                            <a:latin typeface="Cambria Math" panose="02040503050406030204" pitchFamily="18" charset="0"/>
                          </a:rPr>
                          <m:t>𝑎</m:t>
                        </m:r>
                        <m:r>
                          <a:rPr lang="en-CA" i="1" dirty="0" err="1" smtClean="0">
                            <a:latin typeface="Cambria Math" panose="02040503050406030204" pitchFamily="18" charset="0"/>
                          </a:rPr>
                          <m:t>,</m:t>
                        </m:r>
                        <m:r>
                          <a:rPr lang="en-CA" i="1" dirty="0" err="1" smtClean="0">
                            <a:latin typeface="Cambria Math" panose="02040503050406030204" pitchFamily="18" charset="0"/>
                          </a:rPr>
                          <m:t>𝑏</m:t>
                        </m:r>
                      </m:e>
                    </m:d>
                    <m:r>
                      <a:rPr lang="en-CA" b="0" i="1" dirty="0" smtClean="0">
                        <a:latin typeface="Cambria Math" panose="02040503050406030204" pitchFamily="18" charset="0"/>
                      </a:rPr>
                      <m:t>  </m:t>
                    </m:r>
                    <m:r>
                      <a:rPr lang="en-CA" i="1" dirty="0" smtClean="0">
                        <a:latin typeface="Cambria Math" panose="02040503050406030204" pitchFamily="18" charset="0"/>
                      </a:rPr>
                      <m:t>𝑖𝑠</m:t>
                    </m:r>
                    <m:r>
                      <a:rPr lang="en-CA" i="1" dirty="0" smtClean="0">
                        <a:latin typeface="Cambria Math" panose="02040503050406030204" pitchFamily="18" charset="0"/>
                      </a:rPr>
                      <m:t> </m:t>
                    </m:r>
                    <m:r>
                      <a:rPr lang="en-CA" i="1" dirty="0" smtClean="0">
                        <a:latin typeface="Cambria Math" panose="02040503050406030204" pitchFamily="18" charset="0"/>
                      </a:rPr>
                      <m:t>𝑜𝑛</m:t>
                    </m:r>
                    <m:r>
                      <a:rPr lang="en-CA" i="1" dirty="0" smtClean="0">
                        <a:latin typeface="Cambria Math" panose="02040503050406030204" pitchFamily="18" charset="0"/>
                      </a:rPr>
                      <m:t> </m:t>
                    </m:r>
                    <m:r>
                      <a:rPr lang="en-CA" i="1" dirty="0" smtClean="0">
                        <a:latin typeface="Cambria Math" panose="02040503050406030204" pitchFamily="18" charset="0"/>
                      </a:rPr>
                      <m:t>𝑦</m:t>
                    </m:r>
                    <m:r>
                      <a:rPr lang="en-CA" i="1" dirty="0" smtClean="0">
                        <a:latin typeface="Cambria Math" panose="02040503050406030204" pitchFamily="18" charset="0"/>
                      </a:rPr>
                      <m:t>=</m:t>
                    </m:r>
                    <m:r>
                      <a:rPr lang="en-CA" i="1" dirty="0" smtClean="0">
                        <a:latin typeface="Cambria Math" panose="02040503050406030204" pitchFamily="18" charset="0"/>
                      </a:rPr>
                      <m:t>𝑓</m:t>
                    </m:r>
                    <m:d>
                      <m:dPr>
                        <m:ctrlPr>
                          <a:rPr lang="en-CA" i="1" dirty="0" smtClean="0">
                            <a:latin typeface="Cambria Math" panose="02040503050406030204" pitchFamily="18" charset="0"/>
                          </a:rPr>
                        </m:ctrlPr>
                      </m:dPr>
                      <m:e>
                        <m:r>
                          <a:rPr lang="en-CA" i="1" dirty="0" smtClean="0">
                            <a:latin typeface="Cambria Math" panose="02040503050406030204" pitchFamily="18" charset="0"/>
                          </a:rPr>
                          <m:t>𝑥</m:t>
                        </m:r>
                      </m:e>
                    </m:d>
                    <m:r>
                      <a:rPr lang="en-CA" i="1" dirty="0" smtClean="0">
                        <a:latin typeface="Cambria Math" panose="02040503050406030204" pitchFamily="18" charset="0"/>
                      </a:rPr>
                      <m:t>, </m:t>
                    </m:r>
                    <m:r>
                      <a:rPr lang="en-CA" b="0" i="1" dirty="0" smtClean="0">
                        <a:latin typeface="Cambria Math" panose="02040503050406030204" pitchFamily="18" charset="0"/>
                      </a:rPr>
                      <m:t>    </m:t>
                    </m:r>
                    <m:r>
                      <a:rPr lang="en-CA" i="1" dirty="0" smtClean="0">
                        <a:latin typeface="Cambria Math" panose="02040503050406030204" pitchFamily="18" charset="0"/>
                      </a:rPr>
                      <m:t>𝑡h𝑒𝑛</m:t>
                    </m:r>
                    <m:r>
                      <a:rPr lang="en-CA" b="0" i="1" dirty="0" smtClean="0">
                        <a:latin typeface="Cambria Math" panose="02040503050406030204" pitchFamily="18" charset="0"/>
                      </a:rPr>
                      <m:t>    </m:t>
                    </m:r>
                    <m:r>
                      <a:rPr lang="en-CA" i="1" dirty="0" smtClean="0">
                        <a:latin typeface="Cambria Math" panose="02040503050406030204" pitchFamily="18" charset="0"/>
                      </a:rPr>
                      <m:t> </m:t>
                    </m:r>
                    <m:sSup>
                      <m:sSupPr>
                        <m:ctrlPr>
                          <a:rPr lang="en-CA" i="1" dirty="0" smtClean="0">
                            <a:latin typeface="Cambria Math" panose="02040503050406030204" pitchFamily="18" charset="0"/>
                          </a:rPr>
                        </m:ctrlPr>
                      </m:sSupPr>
                      <m:e>
                        <m:r>
                          <a:rPr lang="en-CA" b="0" i="1" dirty="0" smtClean="0">
                            <a:latin typeface="Cambria Math" panose="02040503050406030204" pitchFamily="18" charset="0"/>
                          </a:rPr>
                          <m:t>𝑓</m:t>
                        </m:r>
                      </m:e>
                      <m:sup>
                        <m:r>
                          <a:rPr lang="en-CA" b="0" i="1" dirty="0" smtClean="0">
                            <a:latin typeface="Cambria Math" panose="02040503050406030204" pitchFamily="18" charset="0"/>
                          </a:rPr>
                          <m:t>−1</m:t>
                        </m:r>
                      </m:sup>
                    </m:sSup>
                    <m:r>
                      <a:rPr lang="en-CA" i="1" dirty="0" smtClean="0">
                        <a:latin typeface="Cambria Math" panose="02040503050406030204" pitchFamily="18" charset="0"/>
                      </a:rPr>
                      <m:t> (</m:t>
                    </m:r>
                    <m:r>
                      <a:rPr lang="en-CA" i="1" dirty="0" smtClean="0">
                        <a:latin typeface="Cambria Math" panose="02040503050406030204" pitchFamily="18" charset="0"/>
                      </a:rPr>
                      <m:t>𝑏</m:t>
                    </m:r>
                    <m:r>
                      <a:rPr lang="en-CA" i="1" dirty="0" smtClean="0">
                        <a:latin typeface="Cambria Math" panose="02040503050406030204" pitchFamily="18" charset="0"/>
                      </a:rPr>
                      <m:t>)=</m:t>
                    </m:r>
                    <m:r>
                      <a:rPr lang="en-CA" i="1" dirty="0" smtClean="0">
                        <a:latin typeface="Cambria Math" panose="02040503050406030204" pitchFamily="18" charset="0"/>
                      </a:rPr>
                      <m:t>𝑎</m:t>
                    </m:r>
                  </m:oMath>
                </a14:m>
                <a:endParaRPr lang="en-CA" dirty="0"/>
              </a:p>
            </p:txBody>
          </p:sp>
        </mc:Choice>
        <mc:Fallback xmlns="">
          <p:sp>
            <p:nvSpPr>
              <p:cNvPr id="3" name="Content Placeholder 2">
                <a:extLst>
                  <a:ext uri="{FF2B5EF4-FFF2-40B4-BE49-F238E27FC236}">
                    <a16:creationId xmlns:a16="http://schemas.microsoft.com/office/drawing/2014/main" id="{612E8D1C-2C07-4976-9089-0FABA7F1A1D9}"/>
                  </a:ext>
                </a:extLst>
              </p:cNvPr>
              <p:cNvSpPr>
                <a:spLocks noGrp="1" noRot="1" noChangeAspect="1" noMove="1" noResize="1" noEditPoints="1" noAdjustHandles="1" noChangeArrowheads="1" noChangeShapeType="1" noTextEdit="1"/>
              </p:cNvSpPr>
              <p:nvPr>
                <p:ph sz="half" idx="1"/>
              </p:nvPr>
            </p:nvSpPr>
            <p:spPr>
              <a:xfrm>
                <a:off x="363557" y="808893"/>
                <a:ext cx="9692499" cy="611945"/>
              </a:xfrm>
              <a:blipFill>
                <a:blip r:embed="rId3"/>
                <a:stretch>
                  <a:fillRect l="-314" t="-8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A3366116-3BE1-4500-AF2B-CDBAA9A5D096}"/>
                  </a:ext>
                </a:extLst>
              </p:cNvPr>
              <p:cNvSpPr txBox="1">
                <a:spLocks/>
              </p:cNvSpPr>
              <p:nvPr/>
            </p:nvSpPr>
            <p:spPr>
              <a:xfrm>
                <a:off x="319489" y="1516966"/>
                <a:ext cx="10031988" cy="1606063"/>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When dealing with composite functions, </a:t>
                </a:r>
                <a:br>
                  <a:rPr lang="en-CA" sz="2200" i="1" dirty="0">
                    <a:latin typeface="Cambria Math" panose="02040503050406030204" pitchFamily="18" charset="0"/>
                  </a:rPr>
                </a:br>
                <a14:m>
                  <m:oMath xmlns:m="http://schemas.openxmlformats.org/officeDocument/2006/math">
                    <m:r>
                      <a:rPr lang="en-CA" sz="2200" i="1" dirty="0">
                        <a:latin typeface="Cambria Math" panose="02040503050406030204" pitchFamily="18" charset="0"/>
                      </a:rPr>
                      <m:t>𝑓</m:t>
                    </m:r>
                    <m:d>
                      <m:dPr>
                        <m:ctrlPr>
                          <a:rPr lang="en-CA" sz="2200" i="1" dirty="0">
                            <a:latin typeface="Cambria Math" panose="02040503050406030204" pitchFamily="18" charset="0"/>
                          </a:rPr>
                        </m:ctrlPr>
                      </m:dPr>
                      <m:e>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e>
                    </m:d>
                    <m:r>
                      <a:rPr lang="en-CA" sz="2200" i="1" dirty="0">
                        <a:latin typeface="Cambria Math" panose="02040503050406030204" pitchFamily="18" charset="0"/>
                      </a:rPr>
                      <m:t>=</m:t>
                    </m:r>
                    <m:r>
                      <a:rPr lang="en-CA" sz="2200" i="1" dirty="0">
                        <a:latin typeface="Cambria Math" panose="02040503050406030204" pitchFamily="18" charset="0"/>
                      </a:rPr>
                      <m:t>𝑥</m:t>
                    </m:r>
                  </m:oMath>
                </a14:m>
                <a:r>
                  <a:rPr lang="en-CA" sz="2200" dirty="0"/>
                  <a:t>         and             </a:t>
                </a:r>
                <a14:m>
                  <m:oMath xmlns:m="http://schemas.openxmlformats.org/officeDocument/2006/math">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r>
                      <a:rPr lang="en-CA" sz="2200" i="1" dirty="0">
                        <a:latin typeface="Cambria Math" panose="02040503050406030204" pitchFamily="18" charset="0"/>
                      </a:rPr>
                      <m:t>(</m:t>
                    </m:r>
                    <m:r>
                      <a:rPr lang="en-CA" sz="2200" i="1" dirty="0">
                        <a:latin typeface="Cambria Math" panose="02040503050406030204" pitchFamily="18" charset="0"/>
                      </a:rPr>
                      <m:t>𝑓</m:t>
                    </m:r>
                    <m:d>
                      <m:dPr>
                        <m:ctrlPr>
                          <a:rPr lang="en-CA" sz="2200" i="1" dirty="0">
                            <a:latin typeface="Cambria Math" panose="02040503050406030204" pitchFamily="18" charset="0"/>
                          </a:rPr>
                        </m:ctrlPr>
                      </m:dPr>
                      <m:e>
                        <m:r>
                          <a:rPr lang="en-CA" sz="2200" i="1" dirty="0">
                            <a:latin typeface="Cambria Math" panose="02040503050406030204" pitchFamily="18" charset="0"/>
                          </a:rPr>
                          <m:t>𝑥</m:t>
                        </m:r>
                        <m:r>
                          <a:rPr lang="en-CA" sz="2200" i="1" baseline="-25000" dirty="0">
                            <a:latin typeface="Cambria Math" panose="02040503050406030204" pitchFamily="18" charset="0"/>
                          </a:rPr>
                          <m:t>1</m:t>
                        </m:r>
                      </m:e>
                    </m:d>
                  </m:oMath>
                </a14:m>
                <a:r>
                  <a:rPr lang="en-CA" sz="2200" dirty="0"/>
                  <a:t>)</a:t>
                </a:r>
                <a14:m>
                  <m:oMath xmlns:m="http://schemas.openxmlformats.org/officeDocument/2006/math">
                    <m:r>
                      <a:rPr lang="en-CA" sz="2200" i="1" dirty="0">
                        <a:latin typeface="Cambria Math" panose="02040503050406030204" pitchFamily="18" charset="0"/>
                      </a:rPr>
                      <m:t>=</m:t>
                    </m:r>
                    <m:r>
                      <a:rPr lang="en-CA" sz="2200" i="1" dirty="0">
                        <a:latin typeface="Cambria Math" panose="02040503050406030204" pitchFamily="18" charset="0"/>
                      </a:rPr>
                      <m:t>𝑥</m:t>
                    </m:r>
                    <m:r>
                      <a:rPr lang="en-CA" sz="2200" i="1" baseline="-25000" dirty="0">
                        <a:latin typeface="Cambria Math" panose="02040503050406030204" pitchFamily="18" charset="0"/>
                      </a:rPr>
                      <m:t>1</m:t>
                    </m:r>
                    <m:r>
                      <a:rPr lang="en-CA" sz="2200" i="1" dirty="0">
                        <a:latin typeface="Cambria Math" panose="02040503050406030204" pitchFamily="18" charset="0"/>
                      </a:rPr>
                      <m:t>, </m:t>
                    </m:r>
                    <m:r>
                      <a:rPr lang="en-CA" sz="2200" i="1" dirty="0">
                        <a:latin typeface="Cambria Math" panose="02040503050406030204" pitchFamily="18" charset="0"/>
                      </a:rPr>
                      <m:t>𝑥</m:t>
                    </m:r>
                    <m:r>
                      <a:rPr lang="en-CA" sz="2200" i="1" baseline="-25000" dirty="0">
                        <a:latin typeface="Cambria Math" panose="02040503050406030204" pitchFamily="18" charset="0"/>
                      </a:rPr>
                      <m:t>2</m:t>
                    </m:r>
                    <m:r>
                      <a:rPr lang="en-CA" sz="2200" i="1" dirty="0">
                        <a:latin typeface="Cambria Math" panose="02040503050406030204" pitchFamily="18" charset="0"/>
                      </a:rPr>
                      <m:t>, </m:t>
                    </m:r>
                    <m:r>
                      <a:rPr lang="en-CA" sz="2200" i="1" dirty="0">
                        <a:latin typeface="Cambria Math" panose="02040503050406030204" pitchFamily="18" charset="0"/>
                      </a:rPr>
                      <m:t>𝑥</m:t>
                    </m:r>
                    <m:r>
                      <a:rPr lang="en-CA" sz="2200" i="1" baseline="-25000" dirty="0">
                        <a:latin typeface="Cambria Math" panose="02040503050406030204" pitchFamily="18" charset="0"/>
                      </a:rPr>
                      <m:t>3</m:t>
                    </m:r>
                    <m:r>
                      <a:rPr lang="en-CA" sz="2200" i="1" dirty="0">
                        <a:latin typeface="Cambria Math" panose="02040503050406030204" pitchFamily="18" charset="0"/>
                      </a:rPr>
                      <m:t>,….</m:t>
                    </m:r>
                  </m:oMath>
                </a14:m>
                <a:endParaRPr lang="en-CA" sz="2200" dirty="0"/>
              </a:p>
              <a:p>
                <a:pPr marL="0" indent="0">
                  <a:buNone/>
                </a:pPr>
                <a:r>
                  <a:rPr lang="en-CA" sz="2200"/>
                  <a:t>where </a:t>
                </a:r>
                <a:r>
                  <a:rPr lang="en-CA" sz="2200" dirty="0"/>
                  <a:t>x</a:t>
                </a:r>
                <a:r>
                  <a:rPr lang="en-CA" sz="2200" baseline="-25000" dirty="0"/>
                  <a:t>2</a:t>
                </a:r>
                <a:r>
                  <a:rPr lang="en-CA" sz="2200" dirty="0"/>
                  <a:t>, x</a:t>
                </a:r>
                <a:r>
                  <a:rPr lang="en-CA" sz="2200" baseline="-25000" dirty="0"/>
                  <a:t>3</a:t>
                </a:r>
                <a:r>
                  <a:rPr lang="en-CA" sz="2200" dirty="0"/>
                  <a:t>, … are other points that have the same y-coordinate of “x</a:t>
                </a:r>
                <a:r>
                  <a:rPr lang="en-CA" sz="2200" baseline="-25000" dirty="0"/>
                  <a:t>1</a:t>
                </a:r>
                <a:r>
                  <a:rPr lang="en-CA" sz="2200" dirty="0"/>
                  <a:t>”.</a:t>
                </a:r>
              </a:p>
            </p:txBody>
          </p:sp>
        </mc:Choice>
        <mc:Fallback xmlns="">
          <p:sp>
            <p:nvSpPr>
              <p:cNvPr id="7" name="Content Placeholder 2">
                <a:extLst>
                  <a:ext uri="{FF2B5EF4-FFF2-40B4-BE49-F238E27FC236}">
                    <a16:creationId xmlns:a16="http://schemas.microsoft.com/office/drawing/2014/main" id="{A3366116-3BE1-4500-AF2B-CDBAA9A5D096}"/>
                  </a:ext>
                </a:extLst>
              </p:cNvPr>
              <p:cNvSpPr txBox="1">
                <a:spLocks noRot="1" noChangeAspect="1" noMove="1" noResize="1" noEditPoints="1" noAdjustHandles="1" noChangeArrowheads="1" noChangeShapeType="1" noTextEdit="1"/>
              </p:cNvSpPr>
              <p:nvPr/>
            </p:nvSpPr>
            <p:spPr>
              <a:xfrm>
                <a:off x="319489" y="1516966"/>
                <a:ext cx="10031988" cy="1606063"/>
              </a:xfrm>
              <a:prstGeom prst="rect">
                <a:avLst/>
              </a:prstGeom>
              <a:blipFill>
                <a:blip r:embed="rId4"/>
                <a:stretch>
                  <a:fillRect l="-790" t="-266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Content Placeholder 2">
                <a:extLst>
                  <a:ext uri="{FF2B5EF4-FFF2-40B4-BE49-F238E27FC236}">
                    <a16:creationId xmlns:a16="http://schemas.microsoft.com/office/drawing/2014/main" id="{A099C902-A184-4410-8FE0-AFCFFD5D01F3}"/>
                  </a:ext>
                </a:extLst>
              </p:cNvPr>
              <p:cNvSpPr txBox="1">
                <a:spLocks/>
              </p:cNvSpPr>
              <p:nvPr/>
            </p:nvSpPr>
            <p:spPr>
              <a:xfrm>
                <a:off x="297455" y="3371561"/>
                <a:ext cx="9753910" cy="114182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When solving  </a:t>
                </a:r>
                <a14:m>
                  <m:oMath xmlns:m="http://schemas.openxmlformats.org/officeDocument/2006/math">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r>
                      <a:rPr lang="en-CA" sz="2200" i="1" dirty="0">
                        <a:latin typeface="Cambria Math" panose="02040503050406030204" pitchFamily="18" charset="0"/>
                      </a:rPr>
                      <m:t>=</m:t>
                    </m:r>
                    <m:r>
                      <a:rPr lang="en-CA" sz="2200" i="1" dirty="0">
                        <a:latin typeface="Cambria Math" panose="02040503050406030204" pitchFamily="18" charset="0"/>
                      </a:rPr>
                      <m:t>𝑓</m:t>
                    </m:r>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oMath>
                </a14:m>
                <a:r>
                  <a:rPr lang="en-CA" sz="2200" dirty="0"/>
                  <a:t>, the only points that could be solutions are when the “x” and “y” coordinates are equal</a:t>
                </a:r>
              </a:p>
            </p:txBody>
          </p:sp>
        </mc:Choice>
        <mc:Fallback xmlns="">
          <p:sp>
            <p:nvSpPr>
              <p:cNvPr id="8" name="Content Placeholder 2">
                <a:extLst>
                  <a:ext uri="{FF2B5EF4-FFF2-40B4-BE49-F238E27FC236}">
                    <a16:creationId xmlns:a16="http://schemas.microsoft.com/office/drawing/2014/main" id="{A099C902-A184-4410-8FE0-AFCFFD5D01F3}"/>
                  </a:ext>
                </a:extLst>
              </p:cNvPr>
              <p:cNvSpPr txBox="1">
                <a:spLocks noRot="1" noChangeAspect="1" noMove="1" noResize="1" noEditPoints="1" noAdjustHandles="1" noChangeArrowheads="1" noChangeShapeType="1" noTextEdit="1"/>
              </p:cNvSpPr>
              <p:nvPr/>
            </p:nvSpPr>
            <p:spPr>
              <a:xfrm>
                <a:off x="297455" y="3371561"/>
                <a:ext cx="9753910" cy="1141829"/>
              </a:xfrm>
              <a:prstGeom prst="rect">
                <a:avLst/>
              </a:prstGeom>
              <a:blipFill>
                <a:blip r:embed="rId5"/>
                <a:stretch>
                  <a:fillRect l="-250" t="-3743" r="-8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Content Placeholder 2">
                <a:extLst>
                  <a:ext uri="{FF2B5EF4-FFF2-40B4-BE49-F238E27FC236}">
                    <a16:creationId xmlns:a16="http://schemas.microsoft.com/office/drawing/2014/main" id="{A2C617DD-95F0-4724-86BD-7A09B7FCFF08}"/>
                  </a:ext>
                </a:extLst>
              </p:cNvPr>
              <p:cNvSpPr txBox="1">
                <a:spLocks/>
              </p:cNvSpPr>
              <p:nvPr/>
            </p:nvSpPr>
            <p:spPr>
              <a:xfrm>
                <a:off x="352540" y="4466493"/>
                <a:ext cx="11105002" cy="114182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W</a:t>
                </a:r>
                <a14:m>
                  <m:oMath xmlns:m="http://schemas.openxmlformats.org/officeDocument/2006/math">
                    <m:r>
                      <m:rPr>
                        <m:sty m:val="p"/>
                      </m:rPr>
                      <a:rPr lang="en-CA" sz="2200" dirty="0">
                        <a:latin typeface="Cambria Math" panose="02040503050406030204" pitchFamily="18" charset="0"/>
                      </a:rPr>
                      <m:t>hen</m:t>
                    </m:r>
                    <m:r>
                      <a:rPr lang="en-CA" sz="2200" dirty="0">
                        <a:latin typeface="Cambria Math" panose="02040503050406030204" pitchFamily="18" charset="0"/>
                      </a:rPr>
                      <m:t>  </m:t>
                    </m:r>
                    <m:r>
                      <m:rPr>
                        <m:sty m:val="p"/>
                      </m:rPr>
                      <a:rPr lang="en-CA" sz="2200" dirty="0">
                        <a:latin typeface="Cambria Math" panose="02040503050406030204" pitchFamily="18" charset="0"/>
                      </a:rPr>
                      <m:t>both</m:t>
                    </m:r>
                    <m:r>
                      <a:rPr lang="en-CA" sz="2200" dirty="0">
                        <a:latin typeface="Cambria Math" panose="02040503050406030204" pitchFamily="18" charset="0"/>
                      </a:rPr>
                      <m:t> </m:t>
                    </m:r>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r>
                      <a:rPr lang="en-CA" sz="2200" i="1" dirty="0">
                        <a:latin typeface="Cambria Math" panose="02040503050406030204" pitchFamily="18" charset="0"/>
                      </a:rPr>
                      <m:t>   </m:t>
                    </m:r>
                    <m:r>
                      <a:rPr lang="en-CA" sz="2200" i="1" dirty="0">
                        <a:latin typeface="Cambria Math" panose="02040503050406030204" pitchFamily="18" charset="0"/>
                      </a:rPr>
                      <m:t>𝑎𝑛𝑑</m:t>
                    </m:r>
                    <m:r>
                      <a:rPr lang="en-CA" sz="2200" i="1" dirty="0">
                        <a:latin typeface="Cambria Math" panose="02040503050406030204" pitchFamily="18" charset="0"/>
                      </a:rPr>
                      <m:t>  </m:t>
                    </m:r>
                    <m:r>
                      <a:rPr lang="en-CA" sz="2200" i="1" dirty="0">
                        <a:latin typeface="Cambria Math" panose="02040503050406030204" pitchFamily="18" charset="0"/>
                      </a:rPr>
                      <m:t>𝑓</m:t>
                    </m:r>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r>
                      <a:rPr lang="en-CA" sz="2200" i="1" dirty="0">
                        <a:latin typeface="Cambria Math" panose="02040503050406030204" pitchFamily="18" charset="0"/>
                      </a:rPr>
                      <m:t> </m:t>
                    </m:r>
                    <m:r>
                      <a:rPr lang="en-CA" sz="2200" i="1" dirty="0">
                        <a:latin typeface="Cambria Math" panose="02040503050406030204" pitchFamily="18" charset="0"/>
                      </a:rPr>
                      <m:t>𝑎𝑟𝑒</m:t>
                    </m:r>
                    <m:r>
                      <a:rPr lang="en-CA" sz="2200" dirty="0">
                        <a:latin typeface="Cambria Math" panose="02040503050406030204" pitchFamily="18" charset="0"/>
                      </a:rPr>
                      <m:t>   </m:t>
                    </m:r>
                  </m:oMath>
                </a14:m>
                <a:r>
                  <a:rPr lang="en-CA" sz="2200" dirty="0"/>
                  <a:t>functions then </a:t>
                </a:r>
                <a14:m>
                  <m:oMath xmlns:m="http://schemas.openxmlformats.org/officeDocument/2006/math">
                    <m:r>
                      <a:rPr lang="en-CA" sz="2200" i="1" dirty="0">
                        <a:latin typeface="Cambria Math" panose="02040503050406030204" pitchFamily="18" charset="0"/>
                      </a:rPr>
                      <m:t>𝑓</m:t>
                    </m:r>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oMath>
                </a14:m>
                <a:r>
                  <a:rPr lang="en-CA" sz="2200" dirty="0"/>
                  <a:t> must be “one to one”:  every “x” generates only one “y” AND every “y” can only be generated by one “x”</a:t>
                </a:r>
              </a:p>
            </p:txBody>
          </p:sp>
        </mc:Choice>
        <mc:Fallback xmlns="">
          <p:sp>
            <p:nvSpPr>
              <p:cNvPr id="9" name="Content Placeholder 2">
                <a:extLst>
                  <a:ext uri="{FF2B5EF4-FFF2-40B4-BE49-F238E27FC236}">
                    <a16:creationId xmlns:a16="http://schemas.microsoft.com/office/drawing/2014/main" id="{A2C617DD-95F0-4724-86BD-7A09B7FCFF08}"/>
                  </a:ext>
                </a:extLst>
              </p:cNvPr>
              <p:cNvSpPr txBox="1">
                <a:spLocks noRot="1" noChangeAspect="1" noMove="1" noResize="1" noEditPoints="1" noAdjustHandles="1" noChangeArrowheads="1" noChangeShapeType="1" noTextEdit="1"/>
              </p:cNvSpPr>
              <p:nvPr/>
            </p:nvSpPr>
            <p:spPr>
              <a:xfrm>
                <a:off x="352540" y="4466493"/>
                <a:ext cx="11105002" cy="1141829"/>
              </a:xfrm>
              <a:prstGeom prst="rect">
                <a:avLst/>
              </a:prstGeom>
              <a:blipFill>
                <a:blip r:embed="rId6"/>
                <a:stretch>
                  <a:fillRect l="-220" t="-37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Content Placeholder 2">
                <a:extLst>
                  <a:ext uri="{FF2B5EF4-FFF2-40B4-BE49-F238E27FC236}">
                    <a16:creationId xmlns:a16="http://schemas.microsoft.com/office/drawing/2014/main" id="{141302C7-4C81-40AF-8BAA-C09408A97C82}"/>
                  </a:ext>
                </a:extLst>
              </p:cNvPr>
              <p:cNvSpPr txBox="1">
                <a:spLocks/>
              </p:cNvSpPr>
              <p:nvPr/>
            </p:nvSpPr>
            <p:spPr>
              <a:xfrm>
                <a:off x="330506" y="5744309"/>
                <a:ext cx="10862631" cy="114182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200" dirty="0"/>
                  <a:t>If  </a:t>
                </a:r>
                <a14:m>
                  <m:oMath xmlns:m="http://schemas.openxmlformats.org/officeDocument/2006/math">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r>
                      <a:rPr lang="en-CA" sz="2200" i="1" dirty="0">
                        <a:latin typeface="Cambria Math" panose="02040503050406030204" pitchFamily="18" charset="0"/>
                      </a:rPr>
                      <m:t> </m:t>
                    </m:r>
                  </m:oMath>
                </a14:m>
                <a:r>
                  <a:rPr lang="en-CA" sz="2200" dirty="0"/>
                  <a:t> is NOT a function,  then split the domain of </a:t>
                </a:r>
                <a14:m>
                  <m:oMath xmlns:m="http://schemas.openxmlformats.org/officeDocument/2006/math">
                    <m:r>
                      <a:rPr lang="en-CA" sz="2200" i="1" dirty="0">
                        <a:latin typeface="Cambria Math" panose="02040503050406030204" pitchFamily="18" charset="0"/>
                      </a:rPr>
                      <m:t>𝑓</m:t>
                    </m:r>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oMath>
                </a14:m>
                <a:r>
                  <a:rPr lang="en-CA" sz="2200" dirty="0"/>
                  <a:t> into parts so that </a:t>
                </a:r>
                <a14:m>
                  <m:oMath xmlns:m="http://schemas.openxmlformats.org/officeDocument/2006/math">
                    <m:sSup>
                      <m:sSupPr>
                        <m:ctrlPr>
                          <a:rPr lang="en-CA" sz="2200" i="1" dirty="0">
                            <a:latin typeface="Cambria Math" panose="02040503050406030204" pitchFamily="18" charset="0"/>
                          </a:rPr>
                        </m:ctrlPr>
                      </m:sSupPr>
                      <m:e>
                        <m:r>
                          <a:rPr lang="en-CA" sz="2200" i="1" dirty="0">
                            <a:latin typeface="Cambria Math" panose="02040503050406030204" pitchFamily="18" charset="0"/>
                          </a:rPr>
                          <m:t>𝑓</m:t>
                        </m:r>
                      </m:e>
                      <m:sup>
                        <m:r>
                          <a:rPr lang="en-CA" sz="2200" i="1" dirty="0">
                            <a:latin typeface="Cambria Math" panose="02040503050406030204" pitchFamily="18" charset="0"/>
                          </a:rPr>
                          <m:t>−1</m:t>
                        </m:r>
                      </m:sup>
                    </m:sSup>
                    <m:d>
                      <m:dPr>
                        <m:ctrlPr>
                          <a:rPr lang="en-CA" sz="2200" i="1" dirty="0">
                            <a:latin typeface="Cambria Math" panose="02040503050406030204" pitchFamily="18" charset="0"/>
                          </a:rPr>
                        </m:ctrlPr>
                      </m:dPr>
                      <m:e>
                        <m:r>
                          <a:rPr lang="en-CA" sz="2200" i="1" dirty="0">
                            <a:latin typeface="Cambria Math" panose="02040503050406030204" pitchFamily="18" charset="0"/>
                          </a:rPr>
                          <m:t>𝑥</m:t>
                        </m:r>
                      </m:e>
                    </m:d>
                  </m:oMath>
                </a14:m>
                <a:r>
                  <a:rPr lang="en-CA" sz="2200" dirty="0"/>
                  <a:t> can pass the vertical line test</a:t>
                </a:r>
              </a:p>
            </p:txBody>
          </p:sp>
        </mc:Choice>
        <mc:Fallback xmlns="">
          <p:sp>
            <p:nvSpPr>
              <p:cNvPr id="10" name="Content Placeholder 2">
                <a:extLst>
                  <a:ext uri="{FF2B5EF4-FFF2-40B4-BE49-F238E27FC236}">
                    <a16:creationId xmlns:a16="http://schemas.microsoft.com/office/drawing/2014/main" id="{141302C7-4C81-40AF-8BAA-C09408A97C82}"/>
                  </a:ext>
                </a:extLst>
              </p:cNvPr>
              <p:cNvSpPr txBox="1">
                <a:spLocks noRot="1" noChangeAspect="1" noMove="1" noResize="1" noEditPoints="1" noAdjustHandles="1" noChangeArrowheads="1" noChangeShapeType="1" noTextEdit="1"/>
              </p:cNvSpPr>
              <p:nvPr/>
            </p:nvSpPr>
            <p:spPr>
              <a:xfrm>
                <a:off x="330506" y="5744309"/>
                <a:ext cx="10862631" cy="1141829"/>
              </a:xfrm>
              <a:prstGeom prst="rect">
                <a:avLst/>
              </a:prstGeom>
              <a:blipFill>
                <a:blip r:embed="rId7"/>
                <a:stretch>
                  <a:fillRect l="-168" t="-3191"/>
                </a:stretch>
              </a:blipFill>
            </p:spPr>
            <p:txBody>
              <a:bodyPr/>
              <a:lstStyle/>
              <a:p>
                <a:r>
                  <a:rPr lang="en-US">
                    <a:noFill/>
                  </a:rPr>
                  <a:t> </a:t>
                </a:r>
              </a:p>
            </p:txBody>
          </p:sp>
        </mc:Fallback>
      </mc:AlternateContent>
    </p:spTree>
    <p:extLst>
      <p:ext uri="{BB962C8B-B14F-4D97-AF65-F5344CB8AC3E}">
        <p14:creationId xmlns:p14="http://schemas.microsoft.com/office/powerpoint/2010/main" val="135297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573" y="274638"/>
            <a:ext cx="9617726" cy="596900"/>
          </a:xfrm>
        </p:spPr>
        <p:txBody>
          <a:bodyPr>
            <a:normAutofit/>
          </a:bodyPr>
          <a:lstStyle/>
          <a:p>
            <a:pPr>
              <a:defRPr/>
            </a:pPr>
            <a:r>
              <a:rPr lang="en-CA" dirty="0"/>
              <a:t>Domain and Range for Inverse Functions</a:t>
            </a:r>
          </a:p>
        </p:txBody>
      </p:sp>
      <p:sp>
        <p:nvSpPr>
          <p:cNvPr id="4" name="Rectangle 3"/>
          <p:cNvSpPr txBox="1">
            <a:spLocks noChangeArrowheads="1"/>
          </p:cNvSpPr>
          <p:nvPr/>
        </p:nvSpPr>
        <p:spPr bwMode="auto">
          <a:xfrm>
            <a:off x="374573" y="928689"/>
            <a:ext cx="10823695" cy="769937"/>
          </a:xfrm>
          <a:prstGeom prst="rect">
            <a:avLst/>
          </a:prstGeom>
          <a:noFill/>
          <a:ln w="9525">
            <a:noFill/>
            <a:miter lim="800000"/>
            <a:headEnd/>
            <a:tailEnd/>
          </a:ln>
        </p:spPr>
        <p:txBody>
          <a:bodyPr/>
          <a:lstStyle/>
          <a:p>
            <a:pPr marL="273050" indent="-273050">
              <a:lnSpc>
                <a:spcPct val="90000"/>
              </a:lnSpc>
              <a:spcBef>
                <a:spcPts val="600"/>
              </a:spcBef>
              <a:buClr>
                <a:schemeClr val="accent1"/>
              </a:buClr>
              <a:buSzPct val="70000"/>
              <a:buFont typeface="Wingdings" pitchFamily="2" charset="2"/>
              <a:buChar char=""/>
              <a:defRPr/>
            </a:pPr>
            <a:r>
              <a:rPr lang="en-CA" sz="2200" dirty="0"/>
              <a:t>Since we switch the </a:t>
            </a:r>
            <a:r>
              <a:rPr lang="en-CA" sz="2200" i="1" dirty="0"/>
              <a:t>x</a:t>
            </a:r>
            <a:r>
              <a:rPr lang="en-CA" sz="2200" dirty="0"/>
              <a:t> &amp; </a:t>
            </a:r>
            <a:r>
              <a:rPr lang="en-CA" sz="2200" i="1" dirty="0"/>
              <a:t>y</a:t>
            </a:r>
            <a:r>
              <a:rPr lang="en-CA" sz="2200" dirty="0"/>
              <a:t> variables for the inverse reflection, the domain and range will also change</a:t>
            </a:r>
          </a:p>
          <a:p>
            <a:pPr marL="273050" indent="-273050">
              <a:lnSpc>
                <a:spcPct val="90000"/>
              </a:lnSpc>
              <a:spcBef>
                <a:spcPts val="600"/>
              </a:spcBef>
              <a:buClr>
                <a:schemeClr val="accent1"/>
              </a:buClr>
              <a:buSzPct val="70000"/>
              <a:defRPr/>
            </a:pPr>
            <a:endParaRPr lang="en-CA" sz="2200" dirty="0"/>
          </a:p>
        </p:txBody>
      </p:sp>
      <p:graphicFrame>
        <p:nvGraphicFramePr>
          <p:cNvPr id="5" name="Object 4"/>
          <p:cNvGraphicFramePr>
            <a:graphicFrameLocks noChangeAspect="1"/>
          </p:cNvGraphicFramePr>
          <p:nvPr/>
        </p:nvGraphicFramePr>
        <p:xfrm>
          <a:off x="3094039" y="1738314"/>
          <a:ext cx="1355725" cy="496887"/>
        </p:xfrm>
        <a:graphic>
          <a:graphicData uri="http://schemas.openxmlformats.org/presentationml/2006/ole">
            <mc:AlternateContent xmlns:mc="http://schemas.openxmlformats.org/markup-compatibility/2006">
              <mc:Choice xmlns:v="urn:schemas-microsoft-com:vml" Requires="v">
                <p:oleObj name="Equation" r:id="rId3" imgW="1422400" imgH="520700" progId="Equation.DSMT4">
                  <p:embed/>
                </p:oleObj>
              </mc:Choice>
              <mc:Fallback>
                <p:oleObj name="Equation" r:id="rId3" imgW="1422400" imgH="520700" progId="Equation.DSMT4">
                  <p:embed/>
                  <p:pic>
                    <p:nvPicPr>
                      <p:cNvPr id="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4039" y="1738314"/>
                        <a:ext cx="1355725"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586538" y="1687513"/>
          <a:ext cx="1498600" cy="469900"/>
        </p:xfrm>
        <a:graphic>
          <a:graphicData uri="http://schemas.openxmlformats.org/presentationml/2006/ole">
            <mc:AlternateContent xmlns:mc="http://schemas.openxmlformats.org/markup-compatibility/2006">
              <mc:Choice xmlns:v="urn:schemas-microsoft-com:vml" Requires="v">
                <p:oleObj name="Equation" r:id="rId5" imgW="1701800" imgH="533400" progId="Equation.DSMT4">
                  <p:embed/>
                </p:oleObj>
              </mc:Choice>
              <mc:Fallback>
                <p:oleObj name="Equation" r:id="rId5" imgW="1701800" imgH="533400" progId="Equation.DSMT4">
                  <p:embed/>
                  <p:pic>
                    <p:nvPicPr>
                      <p:cNvPr id="6"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6538" y="1687513"/>
                        <a:ext cx="14986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Line 11"/>
          <p:cNvSpPr>
            <a:spLocks noChangeShapeType="1"/>
          </p:cNvSpPr>
          <p:nvPr/>
        </p:nvSpPr>
        <p:spPr bwMode="auto">
          <a:xfrm>
            <a:off x="4557714" y="2409825"/>
            <a:ext cx="1843087"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a:p>
        </p:txBody>
      </p:sp>
      <p:graphicFrame>
        <p:nvGraphicFramePr>
          <p:cNvPr id="10" name="Object 6"/>
          <p:cNvGraphicFramePr>
            <a:graphicFrameLocks noChangeAspect="1"/>
          </p:cNvGraphicFramePr>
          <p:nvPr>
            <p:extLst>
              <p:ext uri="{D42A27DB-BD31-4B8C-83A1-F6EECF244321}">
                <p14:modId xmlns:p14="http://schemas.microsoft.com/office/powerpoint/2010/main" val="1187806871"/>
              </p:ext>
            </p:extLst>
          </p:nvPr>
        </p:nvGraphicFramePr>
        <p:xfrm>
          <a:off x="2780508" y="2304494"/>
          <a:ext cx="1700212" cy="739775"/>
        </p:xfrm>
        <a:graphic>
          <a:graphicData uri="http://schemas.openxmlformats.org/presentationml/2006/ole">
            <mc:AlternateContent xmlns:mc="http://schemas.openxmlformats.org/markup-compatibility/2006">
              <mc:Choice xmlns:v="urn:schemas-microsoft-com:vml" Requires="v">
                <p:oleObj name="Equation" r:id="rId7" imgW="2247840" imgH="977760" progId="Equation.DSMT4">
                  <p:embed/>
                </p:oleObj>
              </mc:Choice>
              <mc:Fallback>
                <p:oleObj name="Equation" r:id="rId7" imgW="2247840" imgH="977760" progId="Equation.DSMT4">
                  <p:embed/>
                  <p:pic>
                    <p:nvPicPr>
                      <p:cNvPr id="10" name="Object 6"/>
                      <p:cNvPicPr>
                        <a:picLocks noChangeAspect="1" noChangeArrowheads="1"/>
                      </p:cNvPicPr>
                      <p:nvPr/>
                    </p:nvPicPr>
                    <p:blipFill>
                      <a:blip r:embed="rId8"/>
                      <a:srcRect/>
                      <a:stretch>
                        <a:fillRect/>
                      </a:stretch>
                    </p:blipFill>
                    <p:spPr bwMode="auto">
                      <a:xfrm>
                        <a:off x="2780508" y="2304494"/>
                        <a:ext cx="1700212" cy="739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6554789" y="2262188"/>
          <a:ext cx="1012825" cy="355600"/>
        </p:xfrm>
        <a:graphic>
          <a:graphicData uri="http://schemas.openxmlformats.org/presentationml/2006/ole">
            <mc:AlternateContent xmlns:mc="http://schemas.openxmlformats.org/markup-compatibility/2006">
              <mc:Choice xmlns:v="urn:schemas-microsoft-com:vml" Requires="v">
                <p:oleObj name="Equation" r:id="rId9" imgW="1155199" imgH="406224" progId="Equation.DSMT4">
                  <p:embed/>
                </p:oleObj>
              </mc:Choice>
              <mc:Fallback>
                <p:oleObj name="Equation" r:id="rId9" imgW="1155199" imgH="406224" progId="Equation.DSMT4">
                  <p:embed/>
                  <p:pic>
                    <p:nvPicPr>
                      <p:cNvPr id="11"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4789" y="2262188"/>
                        <a:ext cx="1012825"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7" name="TextBox 16"/>
          <p:cNvSpPr txBox="1">
            <a:spLocks noChangeArrowheads="1"/>
          </p:cNvSpPr>
          <p:nvPr/>
        </p:nvSpPr>
        <p:spPr bwMode="auto">
          <a:xfrm>
            <a:off x="1524001" y="6611938"/>
            <a:ext cx="40227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sz="1000"/>
              <a:t>© Copyright All Rights Reserved Homework Depot </a:t>
            </a:r>
            <a:r>
              <a:rPr lang="en-CA" sz="1000">
                <a:hlinkClick r:id="rId11"/>
              </a:rPr>
              <a:t>www.BCMath.ca</a:t>
            </a:r>
            <a:r>
              <a:rPr lang="en-CA" sz="1000"/>
              <a:t> </a:t>
            </a:r>
          </a:p>
        </p:txBody>
      </p:sp>
      <p:graphicFrame>
        <p:nvGraphicFramePr>
          <p:cNvPr id="14" name="Object 6">
            <a:extLst>
              <a:ext uri="{FF2B5EF4-FFF2-40B4-BE49-F238E27FC236}">
                <a16:creationId xmlns:a16="http://schemas.microsoft.com/office/drawing/2014/main" id="{4B1A3F02-8557-4794-A5AA-CCE9496DAB32}"/>
              </a:ext>
            </a:extLst>
          </p:cNvPr>
          <p:cNvGraphicFramePr>
            <a:graphicFrameLocks noChangeAspect="1"/>
          </p:cNvGraphicFramePr>
          <p:nvPr>
            <p:extLst>
              <p:ext uri="{D42A27DB-BD31-4B8C-83A1-F6EECF244321}">
                <p14:modId xmlns:p14="http://schemas.microsoft.com/office/powerpoint/2010/main" val="1841179636"/>
              </p:ext>
            </p:extLst>
          </p:nvPr>
        </p:nvGraphicFramePr>
        <p:xfrm>
          <a:off x="7639915" y="2261122"/>
          <a:ext cx="614363" cy="317500"/>
        </p:xfrm>
        <a:graphic>
          <a:graphicData uri="http://schemas.openxmlformats.org/presentationml/2006/ole">
            <mc:AlternateContent xmlns:mc="http://schemas.openxmlformats.org/markup-compatibility/2006">
              <mc:Choice xmlns:v="urn:schemas-microsoft-com:vml" Requires="v">
                <p:oleObj name="Equation" r:id="rId12" imgW="812520" imgH="419040" progId="Equation.DSMT4">
                  <p:embed/>
                </p:oleObj>
              </mc:Choice>
              <mc:Fallback>
                <p:oleObj name="Equation" r:id="rId12" imgW="812520" imgH="419040" progId="Equation.DSMT4">
                  <p:embed/>
                  <p:pic>
                    <p:nvPicPr>
                      <p:cNvPr id="14" name="Object 6">
                        <a:extLst>
                          <a:ext uri="{FF2B5EF4-FFF2-40B4-BE49-F238E27FC236}">
                            <a16:creationId xmlns:a16="http://schemas.microsoft.com/office/drawing/2014/main" id="{4B1A3F02-8557-4794-A5AA-CCE9496DAB32}"/>
                          </a:ext>
                        </a:extLst>
                      </p:cNvPr>
                      <p:cNvPicPr>
                        <a:picLocks noChangeAspect="1" noChangeArrowheads="1"/>
                      </p:cNvPicPr>
                      <p:nvPr/>
                    </p:nvPicPr>
                    <p:blipFill>
                      <a:blip r:embed="rId13"/>
                      <a:srcRect/>
                      <a:stretch>
                        <a:fillRect/>
                      </a:stretch>
                    </p:blipFill>
                    <p:spPr bwMode="auto">
                      <a:xfrm>
                        <a:off x="7639915" y="2261122"/>
                        <a:ext cx="61436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6">
            <a:extLst>
              <a:ext uri="{FF2B5EF4-FFF2-40B4-BE49-F238E27FC236}">
                <a16:creationId xmlns:a16="http://schemas.microsoft.com/office/drawing/2014/main" id="{0073A771-B4ED-4CCC-A5EC-518E0E35A487}"/>
              </a:ext>
            </a:extLst>
          </p:cNvPr>
          <p:cNvGraphicFramePr>
            <a:graphicFrameLocks noChangeAspect="1"/>
          </p:cNvGraphicFramePr>
          <p:nvPr>
            <p:extLst>
              <p:ext uri="{D42A27DB-BD31-4B8C-83A1-F6EECF244321}">
                <p14:modId xmlns:p14="http://schemas.microsoft.com/office/powerpoint/2010/main" val="1699339674"/>
              </p:ext>
            </p:extLst>
          </p:nvPr>
        </p:nvGraphicFramePr>
        <p:xfrm>
          <a:off x="3845720" y="2800190"/>
          <a:ext cx="635000" cy="249237"/>
        </p:xfrm>
        <a:graphic>
          <a:graphicData uri="http://schemas.openxmlformats.org/presentationml/2006/ole">
            <mc:AlternateContent xmlns:mc="http://schemas.openxmlformats.org/markup-compatibility/2006">
              <mc:Choice xmlns:v="urn:schemas-microsoft-com:vml" Requires="v">
                <p:oleObj name="Equation" r:id="rId14" imgW="838080" imgH="330120" progId="Equation.DSMT4">
                  <p:embed/>
                </p:oleObj>
              </mc:Choice>
              <mc:Fallback>
                <p:oleObj name="Equation" r:id="rId14" imgW="838080" imgH="330120" progId="Equation.DSMT4">
                  <p:embed/>
                  <p:pic>
                    <p:nvPicPr>
                      <p:cNvPr id="27" name="Object 6">
                        <a:extLst>
                          <a:ext uri="{FF2B5EF4-FFF2-40B4-BE49-F238E27FC236}">
                            <a16:creationId xmlns:a16="http://schemas.microsoft.com/office/drawing/2014/main" id="{0073A771-B4ED-4CCC-A5EC-518E0E35A487}"/>
                          </a:ext>
                        </a:extLst>
                      </p:cNvPr>
                      <p:cNvPicPr>
                        <a:picLocks noChangeAspect="1" noChangeArrowheads="1"/>
                      </p:cNvPicPr>
                      <p:nvPr/>
                    </p:nvPicPr>
                    <p:blipFill>
                      <a:blip r:embed="rId15"/>
                      <a:srcRect/>
                      <a:stretch>
                        <a:fillRect/>
                      </a:stretch>
                    </p:blipFill>
                    <p:spPr bwMode="auto">
                      <a:xfrm>
                        <a:off x="3845720" y="2800190"/>
                        <a:ext cx="635000" cy="249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Line 11">
            <a:extLst>
              <a:ext uri="{FF2B5EF4-FFF2-40B4-BE49-F238E27FC236}">
                <a16:creationId xmlns:a16="http://schemas.microsoft.com/office/drawing/2014/main" id="{781B91DF-2389-402F-88C8-D09FFBB39CC9}"/>
              </a:ext>
            </a:extLst>
          </p:cNvPr>
          <p:cNvSpPr>
            <a:spLocks noChangeShapeType="1"/>
          </p:cNvSpPr>
          <p:nvPr/>
        </p:nvSpPr>
        <p:spPr bwMode="auto">
          <a:xfrm>
            <a:off x="4564064" y="2911475"/>
            <a:ext cx="1844675"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CA" dirty="0"/>
          </a:p>
        </p:txBody>
      </p:sp>
      <p:graphicFrame>
        <p:nvGraphicFramePr>
          <p:cNvPr id="29" name="Object 6">
            <a:extLst>
              <a:ext uri="{FF2B5EF4-FFF2-40B4-BE49-F238E27FC236}">
                <a16:creationId xmlns:a16="http://schemas.microsoft.com/office/drawing/2014/main" id="{AC10D1EA-F477-4D3C-A004-55FC2300DAAC}"/>
              </a:ext>
            </a:extLst>
          </p:cNvPr>
          <p:cNvGraphicFramePr>
            <a:graphicFrameLocks noChangeAspect="1"/>
          </p:cNvGraphicFramePr>
          <p:nvPr/>
        </p:nvGraphicFramePr>
        <p:xfrm>
          <a:off x="6529389" y="2774951"/>
          <a:ext cx="1235075" cy="288925"/>
        </p:xfrm>
        <a:graphic>
          <a:graphicData uri="http://schemas.openxmlformats.org/presentationml/2006/ole">
            <mc:AlternateContent xmlns:mc="http://schemas.openxmlformats.org/markup-compatibility/2006">
              <mc:Choice xmlns:v="urn:schemas-microsoft-com:vml" Requires="v">
                <p:oleObj name="Equation" r:id="rId16" imgW="1409088" imgH="330057" progId="Equation.DSMT4">
                  <p:embed/>
                </p:oleObj>
              </mc:Choice>
              <mc:Fallback>
                <p:oleObj name="Equation" r:id="rId16" imgW="1409088" imgH="330057" progId="Equation.DSMT4">
                  <p:embed/>
                  <p:pic>
                    <p:nvPicPr>
                      <p:cNvPr id="29" name="Object 6">
                        <a:extLst>
                          <a:ext uri="{FF2B5EF4-FFF2-40B4-BE49-F238E27FC236}">
                            <a16:creationId xmlns:a16="http://schemas.microsoft.com/office/drawing/2014/main" id="{AC10D1EA-F477-4D3C-A004-55FC2300DAAC}"/>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29389" y="2774951"/>
                        <a:ext cx="1235075" cy="28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 name="Object 6">
            <a:extLst>
              <a:ext uri="{FF2B5EF4-FFF2-40B4-BE49-F238E27FC236}">
                <a16:creationId xmlns:a16="http://schemas.microsoft.com/office/drawing/2014/main" id="{EF7F56F5-1B63-4003-888D-E0F4C64EC714}"/>
              </a:ext>
            </a:extLst>
          </p:cNvPr>
          <p:cNvGraphicFramePr>
            <a:graphicFrameLocks noChangeAspect="1"/>
          </p:cNvGraphicFramePr>
          <p:nvPr>
            <p:extLst>
              <p:ext uri="{D42A27DB-BD31-4B8C-83A1-F6EECF244321}">
                <p14:modId xmlns:p14="http://schemas.microsoft.com/office/powerpoint/2010/main" val="1589150408"/>
              </p:ext>
            </p:extLst>
          </p:nvPr>
        </p:nvGraphicFramePr>
        <p:xfrm>
          <a:off x="7771391" y="2861686"/>
          <a:ext cx="615950" cy="190500"/>
        </p:xfrm>
        <a:graphic>
          <a:graphicData uri="http://schemas.openxmlformats.org/presentationml/2006/ole">
            <mc:AlternateContent xmlns:mc="http://schemas.openxmlformats.org/markup-compatibility/2006">
              <mc:Choice xmlns:v="urn:schemas-microsoft-com:vml" Requires="v">
                <p:oleObj name="Equation" r:id="rId18" imgW="812520" imgH="253800" progId="Equation.DSMT4">
                  <p:embed/>
                </p:oleObj>
              </mc:Choice>
              <mc:Fallback>
                <p:oleObj name="Equation" r:id="rId18" imgW="812520" imgH="253800" progId="Equation.DSMT4">
                  <p:embed/>
                  <p:pic>
                    <p:nvPicPr>
                      <p:cNvPr id="30" name="Object 6">
                        <a:extLst>
                          <a:ext uri="{FF2B5EF4-FFF2-40B4-BE49-F238E27FC236}">
                            <a16:creationId xmlns:a16="http://schemas.microsoft.com/office/drawing/2014/main" id="{EF7F56F5-1B63-4003-888D-E0F4C64EC714}"/>
                          </a:ext>
                        </a:extLst>
                      </p:cNvPr>
                      <p:cNvPicPr>
                        <a:picLocks noChangeAspect="1" noChangeArrowheads="1"/>
                      </p:cNvPicPr>
                      <p:nvPr/>
                    </p:nvPicPr>
                    <p:blipFill>
                      <a:blip r:embed="rId19"/>
                      <a:srcRect/>
                      <a:stretch>
                        <a:fillRect/>
                      </a:stretch>
                    </p:blipFill>
                    <p:spPr bwMode="auto">
                      <a:xfrm>
                        <a:off x="7771391" y="2861686"/>
                        <a:ext cx="61595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xmlns:a14="http://schemas.microsoft.com/office/drawing/2010/main">
        <mc:Choice Requires="a14">
          <p:sp>
            <p:nvSpPr>
              <p:cNvPr id="31" name="Rectangle 3">
                <a:extLst>
                  <a:ext uri="{FF2B5EF4-FFF2-40B4-BE49-F238E27FC236}">
                    <a16:creationId xmlns:a16="http://schemas.microsoft.com/office/drawing/2014/main" id="{74C8DFBE-81DF-4077-B84D-8517BDF3365D}"/>
                  </a:ext>
                </a:extLst>
              </p:cNvPr>
              <p:cNvSpPr txBox="1">
                <a:spLocks noChangeArrowheads="1"/>
              </p:cNvSpPr>
              <p:nvPr/>
            </p:nvSpPr>
            <p:spPr bwMode="auto">
              <a:xfrm>
                <a:off x="353792" y="3234405"/>
                <a:ext cx="11111794" cy="2500811"/>
              </a:xfrm>
              <a:prstGeom prst="rect">
                <a:avLst/>
              </a:prstGeom>
              <a:noFill/>
              <a:ln w="9525">
                <a:noFill/>
                <a:miter lim="800000"/>
                <a:headEnd/>
                <a:tailEnd/>
              </a:ln>
            </p:spPr>
            <p:txBody>
              <a:bodyPr/>
              <a:lstStyle/>
              <a:p>
                <a:pPr marL="273050" indent="-273050">
                  <a:lnSpc>
                    <a:spcPct val="90000"/>
                  </a:lnSpc>
                  <a:spcBef>
                    <a:spcPts val="600"/>
                  </a:spcBef>
                  <a:buClr>
                    <a:schemeClr val="accent1"/>
                  </a:buClr>
                  <a:buSzPct val="70000"/>
                  <a:buFont typeface="Wingdings" pitchFamily="2" charset="2"/>
                  <a:buChar char=""/>
                  <a:defRPr/>
                </a:pPr>
                <a:r>
                  <a:rPr lang="en-CA" sz="2300" dirty="0"/>
                  <a:t>Sometimes you will be asked to restrict the domain and range of </a:t>
                </a:r>
                <a14:m>
                  <m:oMath xmlns:m="http://schemas.openxmlformats.org/officeDocument/2006/math">
                    <m:r>
                      <a:rPr lang="en-CA" sz="2300" i="1" dirty="0" smtClean="0">
                        <a:latin typeface="Cambria Math" panose="02040503050406030204" pitchFamily="18" charset="0"/>
                      </a:rPr>
                      <m:t>𝑦</m:t>
                    </m:r>
                    <m:r>
                      <a:rPr lang="en-CA" sz="2300" i="1" dirty="0" smtClean="0">
                        <a:latin typeface="Cambria Math" panose="02040503050406030204" pitchFamily="18" charset="0"/>
                      </a:rPr>
                      <m:t>=</m:t>
                    </m:r>
                    <m:r>
                      <a:rPr lang="en-CA" sz="2300" i="1" dirty="0" smtClean="0">
                        <a:latin typeface="Cambria Math" panose="02040503050406030204" pitchFamily="18" charset="0"/>
                      </a:rPr>
                      <m:t>𝑓</m:t>
                    </m:r>
                    <m:r>
                      <a:rPr lang="en-CA" sz="2300" i="1" dirty="0" smtClean="0">
                        <a:latin typeface="Cambria Math" panose="02040503050406030204" pitchFamily="18" charset="0"/>
                      </a:rPr>
                      <m:t>(</m:t>
                    </m:r>
                    <m:r>
                      <a:rPr lang="en-CA" sz="2300" i="1" dirty="0" smtClean="0">
                        <a:latin typeface="Cambria Math" panose="02040503050406030204" pitchFamily="18" charset="0"/>
                      </a:rPr>
                      <m:t>𝑥</m:t>
                    </m:r>
                    <m:r>
                      <a:rPr lang="en-CA" sz="2300" i="1" dirty="0" smtClean="0">
                        <a:latin typeface="Cambria Math" panose="02040503050406030204" pitchFamily="18" charset="0"/>
                      </a:rPr>
                      <m:t>)</m:t>
                    </m:r>
                  </m:oMath>
                </a14:m>
                <a:r>
                  <a:rPr lang="en-CA" sz="2300" dirty="0"/>
                  <a:t> and </a:t>
                </a:r>
                <a14:m>
                  <m:oMath xmlns:m="http://schemas.openxmlformats.org/officeDocument/2006/math">
                    <m:r>
                      <a:rPr lang="en-CA" sz="2300" i="1" dirty="0" smtClean="0">
                        <a:latin typeface="Cambria Math" panose="02040503050406030204" pitchFamily="18" charset="0"/>
                      </a:rPr>
                      <m:t>𝑦</m:t>
                    </m:r>
                    <m:r>
                      <a:rPr lang="en-CA" sz="2300" i="1" dirty="0" smtClean="0">
                        <a:latin typeface="Cambria Math" panose="02040503050406030204" pitchFamily="18" charset="0"/>
                      </a:rPr>
                      <m:t>=</m:t>
                    </m:r>
                    <m:sSup>
                      <m:sSupPr>
                        <m:ctrlPr>
                          <a:rPr lang="en-CA" sz="2300" i="1" dirty="0" smtClean="0">
                            <a:latin typeface="Cambria Math" panose="02040503050406030204" pitchFamily="18" charset="0"/>
                          </a:rPr>
                        </m:ctrlPr>
                      </m:sSupPr>
                      <m:e>
                        <m:r>
                          <a:rPr lang="en-US" sz="2300" b="0" i="1" dirty="0" smtClean="0">
                            <a:latin typeface="Cambria Math" panose="02040503050406030204" pitchFamily="18" charset="0"/>
                          </a:rPr>
                          <m:t>𝑓</m:t>
                        </m:r>
                      </m:e>
                      <m:sup>
                        <m:r>
                          <a:rPr lang="en-CA" sz="2300" i="1" dirty="0">
                            <a:latin typeface="Cambria Math" panose="02040503050406030204" pitchFamily="18" charset="0"/>
                          </a:rPr>
                          <m:t>−1</m:t>
                        </m:r>
                      </m:sup>
                    </m:sSup>
                    <m:r>
                      <a:rPr lang="en-CA" sz="2300" i="1" dirty="0" smtClean="0">
                        <a:latin typeface="Cambria Math" panose="02040503050406030204" pitchFamily="18" charset="0"/>
                      </a:rPr>
                      <m:t> (</m:t>
                    </m:r>
                    <m:r>
                      <a:rPr lang="en-CA" sz="2300" i="1" dirty="0" smtClean="0">
                        <a:latin typeface="Cambria Math" panose="02040503050406030204" pitchFamily="18" charset="0"/>
                      </a:rPr>
                      <m:t>𝑥</m:t>
                    </m:r>
                    <m:r>
                      <a:rPr lang="en-CA" sz="2300" i="1" dirty="0" smtClean="0">
                        <a:latin typeface="Cambria Math" panose="02040503050406030204" pitchFamily="18" charset="0"/>
                      </a:rPr>
                      <m:t>) </m:t>
                    </m:r>
                  </m:oMath>
                </a14:m>
                <a:r>
                  <a:rPr lang="en-CA" sz="2300" dirty="0"/>
                  <a:t>so that both the function and it’s inverse will be functions</a:t>
                </a:r>
              </a:p>
              <a:p>
                <a:pPr marL="273050" indent="-273050">
                  <a:lnSpc>
                    <a:spcPct val="90000"/>
                  </a:lnSpc>
                  <a:spcBef>
                    <a:spcPts val="600"/>
                  </a:spcBef>
                  <a:buClr>
                    <a:schemeClr val="accent1"/>
                  </a:buClr>
                  <a:buSzPct val="70000"/>
                  <a:defRPr/>
                </a:pPr>
                <a:endParaRPr lang="en-CA" sz="2300" dirty="0"/>
              </a:p>
              <a:p>
                <a:pPr marL="273050" indent="-273050">
                  <a:lnSpc>
                    <a:spcPct val="90000"/>
                  </a:lnSpc>
                  <a:spcBef>
                    <a:spcPts val="600"/>
                  </a:spcBef>
                  <a:buClr>
                    <a:schemeClr val="accent1"/>
                  </a:buClr>
                  <a:buSzPct val="70000"/>
                  <a:buFont typeface="Wingdings" pitchFamily="2" charset="2"/>
                  <a:buChar char=""/>
                  <a:defRPr/>
                </a:pPr>
                <a:r>
                  <a:rPr lang="en-CA" sz="2300" dirty="0"/>
                  <a:t>IF you have a parabola, you will split the domain using the axis of symmetry</a:t>
                </a:r>
              </a:p>
              <a:p>
                <a:pPr marL="273050" indent="-273050">
                  <a:lnSpc>
                    <a:spcPct val="90000"/>
                  </a:lnSpc>
                  <a:spcBef>
                    <a:spcPts val="600"/>
                  </a:spcBef>
                  <a:buClr>
                    <a:schemeClr val="accent1"/>
                  </a:buClr>
                  <a:buSzPct val="70000"/>
                  <a:buFont typeface="Wingdings" pitchFamily="2" charset="2"/>
                  <a:buChar char=""/>
                  <a:defRPr/>
                </a:pPr>
                <a:r>
                  <a:rPr lang="en-CA" sz="2300" dirty="0"/>
                  <a:t>If you have a root function, use the range of </a:t>
                </a:r>
                <a14:m>
                  <m:oMath xmlns:m="http://schemas.openxmlformats.org/officeDocument/2006/math">
                    <m:r>
                      <a:rPr lang="en-CA" sz="2300" i="1" dirty="0">
                        <a:latin typeface="Cambria Math" panose="02040503050406030204" pitchFamily="18" charset="0"/>
                      </a:rPr>
                      <m:t>𝑦</m:t>
                    </m:r>
                    <m:r>
                      <a:rPr lang="en-CA" sz="2300" i="1" dirty="0">
                        <a:latin typeface="Cambria Math" panose="02040503050406030204" pitchFamily="18" charset="0"/>
                      </a:rPr>
                      <m:t>=</m:t>
                    </m:r>
                    <m:r>
                      <a:rPr lang="en-CA" sz="2300" i="1" dirty="0">
                        <a:latin typeface="Cambria Math" panose="02040503050406030204" pitchFamily="18" charset="0"/>
                      </a:rPr>
                      <m:t>𝑓</m:t>
                    </m:r>
                    <m:r>
                      <a:rPr lang="en-CA" sz="2300" i="1" dirty="0">
                        <a:latin typeface="Cambria Math" panose="02040503050406030204" pitchFamily="18" charset="0"/>
                      </a:rPr>
                      <m:t>(</m:t>
                    </m:r>
                    <m:r>
                      <a:rPr lang="en-CA" sz="2300" i="1" dirty="0">
                        <a:latin typeface="Cambria Math" panose="02040503050406030204" pitchFamily="18" charset="0"/>
                      </a:rPr>
                      <m:t>𝑥</m:t>
                    </m:r>
                    <m:r>
                      <a:rPr lang="en-CA" sz="2300" i="1" dirty="0">
                        <a:latin typeface="Cambria Math" panose="02040503050406030204" pitchFamily="18" charset="0"/>
                      </a:rPr>
                      <m:t>)</m:t>
                    </m:r>
                  </m:oMath>
                </a14:m>
                <a:r>
                  <a:rPr lang="en-CA" sz="2300" dirty="0"/>
                  <a:t> to split the domain of </a:t>
                </a:r>
                <a:br>
                  <a:rPr lang="en-CA" sz="2300" dirty="0"/>
                </a:br>
                <a14:m>
                  <m:oMath xmlns:m="http://schemas.openxmlformats.org/officeDocument/2006/math">
                    <m:r>
                      <a:rPr lang="en-CA" sz="2300" i="1" dirty="0">
                        <a:latin typeface="Cambria Math" panose="02040503050406030204" pitchFamily="18" charset="0"/>
                      </a:rPr>
                      <m:t>𝑦</m:t>
                    </m:r>
                    <m:r>
                      <a:rPr lang="en-CA" sz="2300" i="1" dirty="0">
                        <a:latin typeface="Cambria Math" panose="02040503050406030204" pitchFamily="18" charset="0"/>
                      </a:rPr>
                      <m:t>=</m:t>
                    </m:r>
                    <m:sSup>
                      <m:sSupPr>
                        <m:ctrlPr>
                          <a:rPr lang="en-CA" sz="2300" i="1" dirty="0">
                            <a:latin typeface="Cambria Math" panose="02040503050406030204" pitchFamily="18" charset="0"/>
                          </a:rPr>
                        </m:ctrlPr>
                      </m:sSupPr>
                      <m:e>
                        <m:r>
                          <a:rPr lang="en-US" sz="2300" i="1" dirty="0">
                            <a:latin typeface="Cambria Math" panose="02040503050406030204" pitchFamily="18" charset="0"/>
                          </a:rPr>
                          <m:t>𝑓</m:t>
                        </m:r>
                      </m:e>
                      <m:sup>
                        <m:r>
                          <a:rPr lang="en-CA" sz="2300" i="1" dirty="0">
                            <a:latin typeface="Cambria Math" panose="02040503050406030204" pitchFamily="18" charset="0"/>
                          </a:rPr>
                          <m:t>−1</m:t>
                        </m:r>
                      </m:sup>
                    </m:sSup>
                    <m:r>
                      <a:rPr lang="en-CA" sz="2300" i="1" dirty="0">
                        <a:latin typeface="Cambria Math" panose="02040503050406030204" pitchFamily="18" charset="0"/>
                      </a:rPr>
                      <m:t> </m:t>
                    </m:r>
                    <m:d>
                      <m:dPr>
                        <m:ctrlPr>
                          <a:rPr lang="en-CA" sz="2300" i="1" dirty="0">
                            <a:latin typeface="Cambria Math" panose="02040503050406030204" pitchFamily="18" charset="0"/>
                          </a:rPr>
                        </m:ctrlPr>
                      </m:dPr>
                      <m:e>
                        <m:r>
                          <a:rPr lang="en-CA" sz="2300" i="1" dirty="0">
                            <a:latin typeface="Cambria Math" panose="02040503050406030204" pitchFamily="18" charset="0"/>
                          </a:rPr>
                          <m:t>𝑥</m:t>
                        </m:r>
                      </m:e>
                    </m:d>
                  </m:oMath>
                </a14:m>
                <a:endParaRPr lang="en-CA" sz="2300" dirty="0"/>
              </a:p>
              <a:p>
                <a:pPr marL="273050" indent="-273050">
                  <a:lnSpc>
                    <a:spcPct val="90000"/>
                  </a:lnSpc>
                  <a:spcBef>
                    <a:spcPts val="600"/>
                  </a:spcBef>
                  <a:buClr>
                    <a:schemeClr val="accent1"/>
                  </a:buClr>
                  <a:buSzPct val="70000"/>
                  <a:buFont typeface="Wingdings" pitchFamily="2" charset="2"/>
                  <a:buChar char=""/>
                  <a:defRPr/>
                </a:pPr>
                <a:endParaRPr lang="en-CA" sz="2300" dirty="0"/>
              </a:p>
              <a:p>
                <a:pPr marL="273050" indent="-273050">
                  <a:lnSpc>
                    <a:spcPct val="90000"/>
                  </a:lnSpc>
                  <a:spcBef>
                    <a:spcPts val="600"/>
                  </a:spcBef>
                  <a:buClr>
                    <a:schemeClr val="accent1"/>
                  </a:buClr>
                  <a:buSzPct val="70000"/>
                  <a:defRPr/>
                </a:pPr>
                <a:endParaRPr lang="en-CA" sz="2300" dirty="0"/>
              </a:p>
            </p:txBody>
          </p:sp>
        </mc:Choice>
        <mc:Fallback xmlns="">
          <p:sp>
            <p:nvSpPr>
              <p:cNvPr id="31" name="Rectangle 3">
                <a:extLst>
                  <a:ext uri="{FF2B5EF4-FFF2-40B4-BE49-F238E27FC236}">
                    <a16:creationId xmlns:a16="http://schemas.microsoft.com/office/drawing/2014/main" id="{74C8DFBE-81DF-4077-B84D-8517BDF3365D}"/>
                  </a:ext>
                </a:extLst>
              </p:cNvPr>
              <p:cNvSpPr txBox="1">
                <a:spLocks noRot="1" noChangeAspect="1" noMove="1" noResize="1" noEditPoints="1" noAdjustHandles="1" noChangeArrowheads="1" noChangeShapeType="1" noTextEdit="1"/>
              </p:cNvSpPr>
              <p:nvPr/>
            </p:nvSpPr>
            <p:spPr bwMode="auto">
              <a:xfrm>
                <a:off x="353792" y="3234405"/>
                <a:ext cx="11111794" cy="2500811"/>
              </a:xfrm>
              <a:prstGeom prst="rect">
                <a:avLst/>
              </a:prstGeom>
              <a:blipFill>
                <a:blip r:embed="rId21"/>
                <a:stretch>
                  <a:fillRect l="-219" t="-3659"/>
                </a:stretch>
              </a:blipFill>
              <a:ln w="9525">
                <a:noFill/>
                <a:miter lim="800000"/>
                <a:headEnd/>
                <a:tailEnd/>
              </a:ln>
            </p:spPr>
            <p:txBody>
              <a:bodyPr/>
              <a:lstStyle/>
              <a:p>
                <a:r>
                  <a:rPr lang="en-CA">
                    <a:noFill/>
                  </a:rPr>
                  <a:t> </a:t>
                </a:r>
              </a:p>
            </p:txBody>
          </p:sp>
        </mc:Fallback>
      </mc:AlternateContent>
      <mc:AlternateContent xmlns:mc="http://schemas.openxmlformats.org/markup-compatibility/2006" xmlns:a14="http://schemas.microsoft.com/office/drawing/2010/main">
        <mc:Choice Requires="a14">
          <p:sp>
            <p:nvSpPr>
              <p:cNvPr id="32" name="Rectangle 3">
                <a:extLst>
                  <a:ext uri="{FF2B5EF4-FFF2-40B4-BE49-F238E27FC236}">
                    <a16:creationId xmlns:a16="http://schemas.microsoft.com/office/drawing/2014/main" id="{AA1AF78C-3009-4B3C-A026-B8FAE5D9AF0C}"/>
                  </a:ext>
                </a:extLst>
              </p:cNvPr>
              <p:cNvSpPr txBox="1">
                <a:spLocks noChangeArrowheads="1"/>
              </p:cNvSpPr>
              <p:nvPr/>
            </p:nvSpPr>
            <p:spPr bwMode="auto">
              <a:xfrm>
                <a:off x="353792" y="5688905"/>
                <a:ext cx="11111794" cy="702094"/>
              </a:xfrm>
              <a:prstGeom prst="rect">
                <a:avLst/>
              </a:prstGeom>
              <a:noFill/>
              <a:ln w="9525">
                <a:noFill/>
                <a:miter lim="800000"/>
                <a:headEnd/>
                <a:tailEnd/>
              </a:ln>
            </p:spPr>
            <p:txBody>
              <a:bodyPr/>
              <a:lstStyle/>
              <a:p>
                <a:pPr marL="273050" indent="-273050">
                  <a:lnSpc>
                    <a:spcPct val="90000"/>
                  </a:lnSpc>
                  <a:spcBef>
                    <a:spcPts val="600"/>
                  </a:spcBef>
                  <a:buClr>
                    <a:schemeClr val="accent1"/>
                  </a:buClr>
                  <a:buSzPct val="70000"/>
                  <a:buFont typeface="Wingdings" pitchFamily="2" charset="2"/>
                  <a:buChar char=""/>
                  <a:defRPr/>
                </a:pPr>
                <a:r>
                  <a:rPr lang="en-US" sz="2300" dirty="0"/>
                  <a:t>If both </a:t>
                </a:r>
                <a14:m>
                  <m:oMath xmlns:m="http://schemas.openxmlformats.org/officeDocument/2006/math">
                    <m:r>
                      <a:rPr lang="en-CA" sz="2300" i="1" dirty="0">
                        <a:latin typeface="Cambria Math" panose="02040503050406030204" pitchFamily="18" charset="0"/>
                      </a:rPr>
                      <m:t>𝑦</m:t>
                    </m:r>
                    <m:r>
                      <a:rPr lang="en-CA" sz="2300" i="1" dirty="0">
                        <a:latin typeface="Cambria Math" panose="02040503050406030204" pitchFamily="18" charset="0"/>
                      </a:rPr>
                      <m:t>=</m:t>
                    </m:r>
                    <m:r>
                      <a:rPr lang="en-US" sz="2300" b="0" i="1" dirty="0" smtClean="0">
                        <a:latin typeface="Cambria Math" panose="02040503050406030204" pitchFamily="18" charset="0"/>
                      </a:rPr>
                      <m:t>𝑓</m:t>
                    </m:r>
                    <m:r>
                      <a:rPr lang="en-CA" sz="2300" i="1" dirty="0" smtClean="0">
                        <a:latin typeface="Cambria Math" panose="02040503050406030204" pitchFamily="18" charset="0"/>
                      </a:rPr>
                      <m:t> </m:t>
                    </m:r>
                    <m:d>
                      <m:dPr>
                        <m:ctrlPr>
                          <a:rPr lang="en-CA" sz="2300" i="1" dirty="0">
                            <a:latin typeface="Cambria Math" panose="02040503050406030204" pitchFamily="18" charset="0"/>
                          </a:rPr>
                        </m:ctrlPr>
                      </m:dPr>
                      <m:e>
                        <m:r>
                          <a:rPr lang="en-CA" sz="2300" i="1" dirty="0">
                            <a:latin typeface="Cambria Math" panose="02040503050406030204" pitchFamily="18" charset="0"/>
                          </a:rPr>
                          <m:t>𝑥</m:t>
                        </m:r>
                      </m:e>
                    </m:d>
                    <m:r>
                      <a:rPr lang="en-US" sz="2300" b="0" i="1" dirty="0" smtClean="0">
                        <a:latin typeface="Cambria Math" panose="02040503050406030204" pitchFamily="18" charset="0"/>
                      </a:rPr>
                      <m:t> </m:t>
                    </m:r>
                    <m:r>
                      <a:rPr lang="en-CA" sz="2300" i="1" dirty="0">
                        <a:latin typeface="Cambria Math" panose="02040503050406030204" pitchFamily="18" charset="0"/>
                      </a:rPr>
                      <m:t> </m:t>
                    </m:r>
                    <m:r>
                      <a:rPr lang="en-US" sz="2300" b="0" i="1" dirty="0" smtClean="0">
                        <a:latin typeface="Cambria Math" panose="02040503050406030204" pitchFamily="18" charset="0"/>
                      </a:rPr>
                      <m:t> </m:t>
                    </m:r>
                    <m:r>
                      <a:rPr lang="en-US" sz="2300" b="0" i="1" dirty="0" smtClean="0">
                        <a:latin typeface="Cambria Math" panose="02040503050406030204" pitchFamily="18" charset="0"/>
                      </a:rPr>
                      <m:t>𝑎𝑛𝑑</m:t>
                    </m:r>
                    <m:r>
                      <a:rPr lang="en-US" sz="2300" b="0" i="1" dirty="0" smtClean="0">
                        <a:latin typeface="Cambria Math" panose="02040503050406030204" pitchFamily="18" charset="0"/>
                      </a:rPr>
                      <m:t>  </m:t>
                    </m:r>
                    <m:r>
                      <a:rPr lang="en-CA" sz="2300" i="1" dirty="0">
                        <a:latin typeface="Cambria Math" panose="02040503050406030204" pitchFamily="18" charset="0"/>
                      </a:rPr>
                      <m:t>𝑦</m:t>
                    </m:r>
                    <m:r>
                      <a:rPr lang="en-CA" sz="2300" i="1" dirty="0">
                        <a:latin typeface="Cambria Math" panose="02040503050406030204" pitchFamily="18" charset="0"/>
                      </a:rPr>
                      <m:t>=</m:t>
                    </m:r>
                    <m:sSup>
                      <m:sSupPr>
                        <m:ctrlPr>
                          <a:rPr lang="en-CA" sz="2300" i="1" dirty="0">
                            <a:latin typeface="Cambria Math" panose="02040503050406030204" pitchFamily="18" charset="0"/>
                          </a:rPr>
                        </m:ctrlPr>
                      </m:sSupPr>
                      <m:e>
                        <m:r>
                          <a:rPr lang="en-US" sz="2300" i="1" dirty="0">
                            <a:latin typeface="Cambria Math" panose="02040503050406030204" pitchFamily="18" charset="0"/>
                          </a:rPr>
                          <m:t>𝑓</m:t>
                        </m:r>
                      </m:e>
                      <m:sup>
                        <m:r>
                          <a:rPr lang="en-CA" sz="2300" i="1" dirty="0">
                            <a:latin typeface="Cambria Math" panose="02040503050406030204" pitchFamily="18" charset="0"/>
                          </a:rPr>
                          <m:t>−1</m:t>
                        </m:r>
                      </m:sup>
                    </m:sSup>
                    <m:r>
                      <a:rPr lang="en-CA" sz="2300" i="1" dirty="0">
                        <a:latin typeface="Cambria Math" panose="02040503050406030204" pitchFamily="18" charset="0"/>
                      </a:rPr>
                      <m:t> (</m:t>
                    </m:r>
                    <m:r>
                      <a:rPr lang="en-CA" sz="2300" i="1" dirty="0">
                        <a:latin typeface="Cambria Math" panose="02040503050406030204" pitchFamily="18" charset="0"/>
                      </a:rPr>
                      <m:t>𝑥</m:t>
                    </m:r>
                    <m:r>
                      <a:rPr lang="en-CA" sz="2300" i="1" dirty="0">
                        <a:latin typeface="Cambria Math" panose="02040503050406030204" pitchFamily="18" charset="0"/>
                      </a:rPr>
                      <m:t>)</m:t>
                    </m:r>
                  </m:oMath>
                </a14:m>
                <a:r>
                  <a:rPr lang="en-CA" sz="2300" dirty="0"/>
                  <a:t>  are function, then we don’t need to bother with restricting the domain and range</a:t>
                </a:r>
              </a:p>
            </p:txBody>
          </p:sp>
        </mc:Choice>
        <mc:Fallback xmlns="">
          <p:sp>
            <p:nvSpPr>
              <p:cNvPr id="32" name="Rectangle 3">
                <a:extLst>
                  <a:ext uri="{FF2B5EF4-FFF2-40B4-BE49-F238E27FC236}">
                    <a16:creationId xmlns:a16="http://schemas.microsoft.com/office/drawing/2014/main" id="{AA1AF78C-3009-4B3C-A026-B8FAE5D9AF0C}"/>
                  </a:ext>
                </a:extLst>
              </p:cNvPr>
              <p:cNvSpPr txBox="1">
                <a:spLocks noRot="1" noChangeAspect="1" noMove="1" noResize="1" noEditPoints="1" noAdjustHandles="1" noChangeArrowheads="1" noChangeShapeType="1" noTextEdit="1"/>
              </p:cNvSpPr>
              <p:nvPr/>
            </p:nvSpPr>
            <p:spPr bwMode="auto">
              <a:xfrm>
                <a:off x="353792" y="5688905"/>
                <a:ext cx="11111794" cy="702094"/>
              </a:xfrm>
              <a:prstGeom prst="rect">
                <a:avLst/>
              </a:prstGeom>
              <a:blipFill>
                <a:blip r:embed="rId22"/>
                <a:stretch>
                  <a:fillRect l="-219" t="-12174" b="-21739"/>
                </a:stretch>
              </a:blipFill>
              <a:ln w="9525">
                <a:noFill/>
                <a:miter lim="800000"/>
                <a:headEnd/>
                <a:tailEnd/>
              </a:ln>
            </p:spPr>
            <p:txBody>
              <a:bodyPr/>
              <a:lstStyle/>
              <a:p>
                <a:r>
                  <a:rPr lang="en-CA">
                    <a:noFill/>
                  </a:rPr>
                  <a:t> </a:t>
                </a:r>
              </a:p>
            </p:txBody>
          </p:sp>
        </mc:Fallback>
      </mc:AlternateContent>
    </p:spTree>
    <p:extLst>
      <p:ext uri="{BB962C8B-B14F-4D97-AF65-F5344CB8AC3E}">
        <p14:creationId xmlns:p14="http://schemas.microsoft.com/office/powerpoint/2010/main" val="3683476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linds(horizontal)">
                                      <p:cBhvr>
                                        <p:cTn id="20" dur="500"/>
                                        <p:tgtEl>
                                          <p:spTgt spid="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linds(horizont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blinds(horizontal)">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blinds(horizontal)">
                                      <p:cBhvr>
                                        <p:cTn id="35" dur="500"/>
                                        <p:tgtEl>
                                          <p:spTgt spid="27"/>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blinds(horizontal)">
                                      <p:cBhvr>
                                        <p:cTn id="40" dur="500"/>
                                        <p:tgtEl>
                                          <p:spTgt spid="2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blinds(horizontal)">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30"/>
                                        </p:tgtEl>
                                        <p:attrNameLst>
                                          <p:attrName>style.visibility</p:attrName>
                                        </p:attrNameLst>
                                      </p:cBhvr>
                                      <p:to>
                                        <p:strVal val="visible"/>
                                      </p:to>
                                    </p:set>
                                    <p:animEffect transition="in" filter="blinds(horizontal)">
                                      <p:cBhvr>
                                        <p:cTn id="50" dur="500"/>
                                        <p:tgtEl>
                                          <p:spTgt spid="30"/>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31">
                                            <p:txEl>
                                              <p:pRg st="0" end="0"/>
                                            </p:txEl>
                                          </p:spTgt>
                                        </p:tgtEl>
                                        <p:attrNameLst>
                                          <p:attrName>style.visibility</p:attrName>
                                        </p:attrNameLst>
                                      </p:cBhvr>
                                      <p:to>
                                        <p:strVal val="visible"/>
                                      </p:to>
                                    </p:set>
                                    <p:animEffect transition="in" filter="blinds(horizontal)">
                                      <p:cBhvr>
                                        <p:cTn id="55" dur="500"/>
                                        <p:tgtEl>
                                          <p:spTgt spid="31">
                                            <p:txEl>
                                              <p:pRg st="0" end="0"/>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31">
                                            <p:txEl>
                                              <p:pRg st="2" end="2"/>
                                            </p:txEl>
                                          </p:spTgt>
                                        </p:tgtEl>
                                        <p:attrNameLst>
                                          <p:attrName>style.visibility</p:attrName>
                                        </p:attrNameLst>
                                      </p:cBhvr>
                                      <p:to>
                                        <p:strVal val="visible"/>
                                      </p:to>
                                    </p:set>
                                    <p:animEffect transition="in" filter="blinds(horizontal)">
                                      <p:cBhvr>
                                        <p:cTn id="60" dur="500"/>
                                        <p:tgtEl>
                                          <p:spTgt spid="31">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31">
                                            <p:txEl>
                                              <p:pRg st="3" end="3"/>
                                            </p:txEl>
                                          </p:spTgt>
                                        </p:tgtEl>
                                        <p:attrNameLst>
                                          <p:attrName>style.visibility</p:attrName>
                                        </p:attrNameLst>
                                      </p:cBhvr>
                                      <p:to>
                                        <p:strVal val="visible"/>
                                      </p:to>
                                    </p:set>
                                    <p:animEffect transition="in" filter="blinds(horizontal)">
                                      <p:cBhvr>
                                        <p:cTn id="65" dur="500"/>
                                        <p:tgtEl>
                                          <p:spTgt spid="31">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fade">
                                      <p:cBhvr>
                                        <p:cTn id="70"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8" grpId="0" animBg="1"/>
      <p:bldP spid="3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54E414D-0A17-4581-90FE-972352A5B4D8}"/>
                  </a:ext>
                </a:extLst>
              </p:cNvPr>
              <p:cNvSpPr>
                <a:spLocks noGrp="1"/>
              </p:cNvSpPr>
              <p:nvPr>
                <p:ph sz="quarter" idx="1"/>
              </p:nvPr>
            </p:nvSpPr>
            <p:spPr>
              <a:xfrm>
                <a:off x="321502" y="255461"/>
                <a:ext cx="11503068" cy="974850"/>
              </a:xfrm>
            </p:spPr>
            <p:txBody>
              <a:bodyPr/>
              <a:lstStyle/>
              <a:p>
                <a:pPr marL="0" indent="0">
                  <a:buNone/>
                </a:pPr>
                <a:r>
                  <a:rPr lang="en-US" dirty="0"/>
                  <a:t>Practice: Given each function, find the inverse function when the graph is reflected over </a:t>
                </a:r>
                <a14:m>
                  <m:oMath xmlns:m="http://schemas.openxmlformats.org/officeDocument/2006/math">
                    <m:r>
                      <a:rPr lang="en-US" i="1" dirty="0" smtClean="0">
                        <a:latin typeface="Cambria Math" panose="02040503050406030204" pitchFamily="18" charset="0"/>
                      </a:rPr>
                      <m:t>𝑦</m:t>
                    </m:r>
                    <m:r>
                      <a:rPr lang="en-US" i="1" dirty="0" smtClean="0">
                        <a:latin typeface="Cambria Math" panose="02040503050406030204" pitchFamily="18" charset="0"/>
                      </a:rPr>
                      <m:t>=</m:t>
                    </m:r>
                    <m:r>
                      <a:rPr lang="en-US" i="1" dirty="0" smtClean="0">
                        <a:latin typeface="Cambria Math" panose="02040503050406030204" pitchFamily="18" charset="0"/>
                      </a:rPr>
                      <m:t>𝑥</m:t>
                    </m:r>
                  </m:oMath>
                </a14:m>
                <a:r>
                  <a:rPr lang="en-US" dirty="0"/>
                  <a:t>.  State the domain of the inverse function</a:t>
                </a:r>
              </a:p>
            </p:txBody>
          </p:sp>
        </mc:Choice>
        <mc:Fallback xmlns="">
          <p:sp>
            <p:nvSpPr>
              <p:cNvPr id="3" name="Content Placeholder 2">
                <a:extLst>
                  <a:ext uri="{FF2B5EF4-FFF2-40B4-BE49-F238E27FC236}">
                    <a16:creationId xmlns:a16="http://schemas.microsoft.com/office/drawing/2014/main" id="{654E414D-0A17-4581-90FE-972352A5B4D8}"/>
                  </a:ext>
                </a:extLst>
              </p:cNvPr>
              <p:cNvSpPr>
                <a:spLocks noGrp="1" noRot="1" noChangeAspect="1" noMove="1" noResize="1" noEditPoints="1" noAdjustHandles="1" noChangeArrowheads="1" noChangeShapeType="1" noTextEdit="1"/>
              </p:cNvSpPr>
              <p:nvPr>
                <p:ph sz="quarter" idx="1"/>
              </p:nvPr>
            </p:nvSpPr>
            <p:spPr>
              <a:xfrm>
                <a:off x="321502" y="255461"/>
                <a:ext cx="11503068" cy="974850"/>
              </a:xfrm>
              <a:blipFill>
                <a:blip r:embed="rId3"/>
                <a:stretch>
                  <a:fillRect l="-848" t="-5000"/>
                </a:stretch>
              </a:blipFill>
            </p:spPr>
            <p:txBody>
              <a:bodyPr/>
              <a:lstStyle/>
              <a:p>
                <a:r>
                  <a:rPr lang="en-CA">
                    <a:noFill/>
                  </a:rPr>
                  <a:t> </a:t>
                </a:r>
              </a:p>
            </p:txBody>
          </p:sp>
        </mc:Fallback>
      </mc:AlternateContent>
      <p:graphicFrame>
        <p:nvGraphicFramePr>
          <p:cNvPr id="9" name="Object 5">
            <a:extLst>
              <a:ext uri="{FF2B5EF4-FFF2-40B4-BE49-F238E27FC236}">
                <a16:creationId xmlns:a16="http://schemas.microsoft.com/office/drawing/2014/main" id="{54D1A5FE-6F2A-4551-B732-532319713E21}"/>
              </a:ext>
            </a:extLst>
          </p:cNvPr>
          <p:cNvGraphicFramePr>
            <a:graphicFrameLocks noChangeAspect="1"/>
          </p:cNvGraphicFramePr>
          <p:nvPr>
            <p:extLst>
              <p:ext uri="{D42A27DB-BD31-4B8C-83A1-F6EECF244321}">
                <p14:modId xmlns:p14="http://schemas.microsoft.com/office/powerpoint/2010/main" val="2683122690"/>
              </p:ext>
            </p:extLst>
          </p:nvPr>
        </p:nvGraphicFramePr>
        <p:xfrm>
          <a:off x="436108" y="1254974"/>
          <a:ext cx="2044701" cy="484074"/>
        </p:xfrm>
        <a:graphic>
          <a:graphicData uri="http://schemas.openxmlformats.org/presentationml/2006/ole">
            <mc:AlternateContent xmlns:mc="http://schemas.openxmlformats.org/markup-compatibility/2006">
              <mc:Choice xmlns:v="urn:schemas-microsoft-com:vml" Requires="v">
                <p:oleObj name="Equation" r:id="rId4" imgW="1981080" imgH="469800" progId="Equation.DSMT4">
                  <p:embed/>
                </p:oleObj>
              </mc:Choice>
              <mc:Fallback>
                <p:oleObj name="Equation" r:id="rId4" imgW="1981080" imgH="469800" progId="Equation.DSMT4">
                  <p:embed/>
                  <p:pic>
                    <p:nvPicPr>
                      <p:cNvPr id="9" name="Object 5">
                        <a:extLst>
                          <a:ext uri="{FF2B5EF4-FFF2-40B4-BE49-F238E27FC236}">
                            <a16:creationId xmlns:a16="http://schemas.microsoft.com/office/drawing/2014/main" id="{54D1A5FE-6F2A-4551-B732-532319713E21}"/>
                          </a:ext>
                        </a:extLst>
                      </p:cNvPr>
                      <p:cNvPicPr>
                        <a:picLocks noChangeAspect="1" noChangeArrowheads="1"/>
                      </p:cNvPicPr>
                      <p:nvPr/>
                    </p:nvPicPr>
                    <p:blipFill>
                      <a:blip r:embed="rId5"/>
                      <a:srcRect/>
                      <a:stretch>
                        <a:fillRect/>
                      </a:stretch>
                    </p:blipFill>
                    <p:spPr bwMode="auto">
                      <a:xfrm>
                        <a:off x="436108" y="1254974"/>
                        <a:ext cx="2044701" cy="484074"/>
                      </a:xfrm>
                      <a:prstGeom prst="rect">
                        <a:avLst/>
                      </a:prstGeom>
                      <a:noFill/>
                    </p:spPr>
                  </p:pic>
                </p:oleObj>
              </mc:Fallback>
            </mc:AlternateContent>
          </a:graphicData>
        </a:graphic>
      </p:graphicFrame>
      <p:graphicFrame>
        <p:nvGraphicFramePr>
          <p:cNvPr id="10" name="Object 5">
            <a:extLst>
              <a:ext uri="{FF2B5EF4-FFF2-40B4-BE49-F238E27FC236}">
                <a16:creationId xmlns:a16="http://schemas.microsoft.com/office/drawing/2014/main" id="{3C43FB0F-E774-41A1-A4A7-C22518BBDD75}"/>
              </a:ext>
            </a:extLst>
          </p:cNvPr>
          <p:cNvGraphicFramePr>
            <a:graphicFrameLocks noChangeAspect="1"/>
          </p:cNvGraphicFramePr>
          <p:nvPr>
            <p:extLst>
              <p:ext uri="{D42A27DB-BD31-4B8C-83A1-F6EECF244321}">
                <p14:modId xmlns:p14="http://schemas.microsoft.com/office/powerpoint/2010/main" val="2047590458"/>
              </p:ext>
            </p:extLst>
          </p:nvPr>
        </p:nvGraphicFramePr>
        <p:xfrm>
          <a:off x="6364897" y="1190623"/>
          <a:ext cx="3121025" cy="612775"/>
        </p:xfrm>
        <a:graphic>
          <a:graphicData uri="http://schemas.openxmlformats.org/presentationml/2006/ole">
            <mc:AlternateContent xmlns:mc="http://schemas.openxmlformats.org/markup-compatibility/2006">
              <mc:Choice xmlns:v="urn:schemas-microsoft-com:vml" Requires="v">
                <p:oleObj name="Equation" r:id="rId6" imgW="3022560" imgH="596880" progId="Equation.DSMT4">
                  <p:embed/>
                </p:oleObj>
              </mc:Choice>
              <mc:Fallback>
                <p:oleObj name="Equation" r:id="rId6" imgW="3022560" imgH="596880" progId="Equation.DSMT4">
                  <p:embed/>
                  <p:pic>
                    <p:nvPicPr>
                      <p:cNvPr id="10" name="Object 5">
                        <a:extLst>
                          <a:ext uri="{FF2B5EF4-FFF2-40B4-BE49-F238E27FC236}">
                            <a16:creationId xmlns:a16="http://schemas.microsoft.com/office/drawing/2014/main" id="{3C43FB0F-E774-41A1-A4A7-C22518BBDD75}"/>
                          </a:ext>
                        </a:extLst>
                      </p:cNvPr>
                      <p:cNvPicPr>
                        <a:picLocks noChangeAspect="1" noChangeArrowheads="1"/>
                      </p:cNvPicPr>
                      <p:nvPr/>
                    </p:nvPicPr>
                    <p:blipFill>
                      <a:blip r:embed="rId7"/>
                      <a:srcRect/>
                      <a:stretch>
                        <a:fillRect/>
                      </a:stretch>
                    </p:blipFill>
                    <p:spPr bwMode="auto">
                      <a:xfrm>
                        <a:off x="6364897" y="1190623"/>
                        <a:ext cx="3121025" cy="612775"/>
                      </a:xfrm>
                      <a:prstGeom prst="rect">
                        <a:avLst/>
                      </a:prstGeom>
                      <a:noFill/>
                    </p:spPr>
                  </p:pic>
                </p:oleObj>
              </mc:Fallback>
            </mc:AlternateContent>
          </a:graphicData>
        </a:graphic>
      </p:graphicFrame>
      <p:graphicFrame>
        <p:nvGraphicFramePr>
          <p:cNvPr id="11" name="Object 5">
            <a:extLst>
              <a:ext uri="{FF2B5EF4-FFF2-40B4-BE49-F238E27FC236}">
                <a16:creationId xmlns:a16="http://schemas.microsoft.com/office/drawing/2014/main" id="{8446D911-4E25-42EB-B259-0403BF3DB8DF}"/>
              </a:ext>
            </a:extLst>
          </p:cNvPr>
          <p:cNvGraphicFramePr>
            <a:graphicFrameLocks noChangeAspect="1"/>
          </p:cNvGraphicFramePr>
          <p:nvPr>
            <p:extLst>
              <p:ext uri="{D42A27DB-BD31-4B8C-83A1-F6EECF244321}">
                <p14:modId xmlns:p14="http://schemas.microsoft.com/office/powerpoint/2010/main" val="2002532268"/>
              </p:ext>
            </p:extLst>
          </p:nvPr>
        </p:nvGraphicFramePr>
        <p:xfrm>
          <a:off x="350838" y="4764665"/>
          <a:ext cx="3225800" cy="560387"/>
        </p:xfrm>
        <a:graphic>
          <a:graphicData uri="http://schemas.openxmlformats.org/presentationml/2006/ole">
            <mc:AlternateContent xmlns:mc="http://schemas.openxmlformats.org/markup-compatibility/2006">
              <mc:Choice xmlns:v="urn:schemas-microsoft-com:vml" Requires="v">
                <p:oleObj name="Equation" r:id="rId8" imgW="3124080" imgH="545760" progId="Equation.DSMT4">
                  <p:embed/>
                </p:oleObj>
              </mc:Choice>
              <mc:Fallback>
                <p:oleObj name="Equation" r:id="rId8" imgW="3124080" imgH="545760" progId="Equation.DSMT4">
                  <p:embed/>
                  <p:pic>
                    <p:nvPicPr>
                      <p:cNvPr id="11" name="Object 5">
                        <a:extLst>
                          <a:ext uri="{FF2B5EF4-FFF2-40B4-BE49-F238E27FC236}">
                            <a16:creationId xmlns:a16="http://schemas.microsoft.com/office/drawing/2014/main" id="{8446D911-4E25-42EB-B259-0403BF3DB8DF}"/>
                          </a:ext>
                        </a:extLst>
                      </p:cNvPr>
                      <p:cNvPicPr>
                        <a:picLocks noChangeAspect="1" noChangeArrowheads="1"/>
                      </p:cNvPicPr>
                      <p:nvPr/>
                    </p:nvPicPr>
                    <p:blipFill>
                      <a:blip r:embed="rId9"/>
                      <a:srcRect/>
                      <a:stretch>
                        <a:fillRect/>
                      </a:stretch>
                    </p:blipFill>
                    <p:spPr bwMode="auto">
                      <a:xfrm>
                        <a:off x="350838" y="4764665"/>
                        <a:ext cx="3225800" cy="560387"/>
                      </a:xfrm>
                      <a:prstGeom prst="rect">
                        <a:avLst/>
                      </a:prstGeom>
                      <a:noFill/>
                    </p:spPr>
                  </p:pic>
                </p:oleObj>
              </mc:Fallback>
            </mc:AlternateContent>
          </a:graphicData>
        </a:graphic>
      </p:graphicFrame>
      <p:graphicFrame>
        <p:nvGraphicFramePr>
          <p:cNvPr id="12" name="Object 5">
            <a:extLst>
              <a:ext uri="{FF2B5EF4-FFF2-40B4-BE49-F238E27FC236}">
                <a16:creationId xmlns:a16="http://schemas.microsoft.com/office/drawing/2014/main" id="{3AEBCCE3-F76A-4F06-8EA2-8023A950CDFE}"/>
              </a:ext>
            </a:extLst>
          </p:cNvPr>
          <p:cNvGraphicFramePr>
            <a:graphicFrameLocks noChangeAspect="1"/>
          </p:cNvGraphicFramePr>
          <p:nvPr>
            <p:extLst>
              <p:ext uri="{D42A27DB-BD31-4B8C-83A1-F6EECF244321}">
                <p14:modId xmlns:p14="http://schemas.microsoft.com/office/powerpoint/2010/main" val="1253274068"/>
              </p:ext>
            </p:extLst>
          </p:nvPr>
        </p:nvGraphicFramePr>
        <p:xfrm>
          <a:off x="6258643" y="4726978"/>
          <a:ext cx="5286375" cy="520700"/>
        </p:xfrm>
        <a:graphic>
          <a:graphicData uri="http://schemas.openxmlformats.org/presentationml/2006/ole">
            <mc:AlternateContent xmlns:mc="http://schemas.openxmlformats.org/markup-compatibility/2006">
              <mc:Choice xmlns:v="urn:schemas-microsoft-com:vml" Requires="v">
                <p:oleObj name="Equation" r:id="rId10" imgW="5117760" imgH="507960" progId="Equation.DSMT4">
                  <p:embed/>
                </p:oleObj>
              </mc:Choice>
              <mc:Fallback>
                <p:oleObj name="Equation" r:id="rId10" imgW="5117760" imgH="507960" progId="Equation.DSMT4">
                  <p:embed/>
                  <p:pic>
                    <p:nvPicPr>
                      <p:cNvPr id="12" name="Object 5">
                        <a:extLst>
                          <a:ext uri="{FF2B5EF4-FFF2-40B4-BE49-F238E27FC236}">
                            <a16:creationId xmlns:a16="http://schemas.microsoft.com/office/drawing/2014/main" id="{3AEBCCE3-F76A-4F06-8EA2-8023A950CDFE}"/>
                          </a:ext>
                        </a:extLst>
                      </p:cNvPr>
                      <p:cNvPicPr>
                        <a:picLocks noChangeAspect="1" noChangeArrowheads="1"/>
                      </p:cNvPicPr>
                      <p:nvPr/>
                    </p:nvPicPr>
                    <p:blipFill>
                      <a:blip r:embed="rId11"/>
                      <a:srcRect/>
                      <a:stretch>
                        <a:fillRect/>
                      </a:stretch>
                    </p:blipFill>
                    <p:spPr bwMode="auto">
                      <a:xfrm>
                        <a:off x="6258643" y="4726978"/>
                        <a:ext cx="5286375" cy="520700"/>
                      </a:xfrm>
                      <a:prstGeom prst="rect">
                        <a:avLst/>
                      </a:prstGeom>
                      <a:noFill/>
                    </p:spPr>
                  </p:pic>
                </p:oleObj>
              </mc:Fallback>
            </mc:AlternateContent>
          </a:graphicData>
        </a:graphic>
      </p:graphicFrame>
      <p:graphicFrame>
        <p:nvGraphicFramePr>
          <p:cNvPr id="7" name="Object 6">
            <a:extLst>
              <a:ext uri="{FF2B5EF4-FFF2-40B4-BE49-F238E27FC236}">
                <a16:creationId xmlns:a16="http://schemas.microsoft.com/office/drawing/2014/main" id="{4E515C3B-8C87-43AB-A4EE-5A9CE21CFA26}"/>
              </a:ext>
            </a:extLst>
          </p:cNvPr>
          <p:cNvGraphicFramePr>
            <a:graphicFrameLocks noChangeAspect="1"/>
          </p:cNvGraphicFramePr>
          <p:nvPr>
            <p:extLst>
              <p:ext uri="{D42A27DB-BD31-4B8C-83A1-F6EECF244321}">
                <p14:modId xmlns:p14="http://schemas.microsoft.com/office/powerpoint/2010/main" val="2034067154"/>
              </p:ext>
            </p:extLst>
          </p:nvPr>
        </p:nvGraphicFramePr>
        <p:xfrm>
          <a:off x="969509" y="1739048"/>
          <a:ext cx="1511300" cy="514350"/>
        </p:xfrm>
        <a:graphic>
          <a:graphicData uri="http://schemas.openxmlformats.org/presentationml/2006/ole">
            <mc:AlternateContent xmlns:mc="http://schemas.openxmlformats.org/markup-compatibility/2006">
              <mc:Choice xmlns:v="urn:schemas-microsoft-com:vml" Requires="v">
                <p:oleObj name="Equation" r:id="rId12" imgW="672840" imgH="228600" progId="Equation.DSMT4">
                  <p:embed/>
                </p:oleObj>
              </mc:Choice>
              <mc:Fallback>
                <p:oleObj name="Equation" r:id="rId12" imgW="672840" imgH="228600" progId="Equation.DSMT4">
                  <p:embed/>
                  <p:pic>
                    <p:nvPicPr>
                      <p:cNvPr id="7" name="Object 6">
                        <a:extLst>
                          <a:ext uri="{FF2B5EF4-FFF2-40B4-BE49-F238E27FC236}">
                            <a16:creationId xmlns:a16="http://schemas.microsoft.com/office/drawing/2014/main" id="{4E515C3B-8C87-43AB-A4EE-5A9CE21CFA26}"/>
                          </a:ext>
                        </a:extLst>
                      </p:cNvPr>
                      <p:cNvPicPr/>
                      <p:nvPr/>
                    </p:nvPicPr>
                    <p:blipFill>
                      <a:blip r:embed="rId13"/>
                      <a:stretch>
                        <a:fillRect/>
                      </a:stretch>
                    </p:blipFill>
                    <p:spPr>
                      <a:xfrm>
                        <a:off x="969509" y="1739048"/>
                        <a:ext cx="1511300" cy="51435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C4B4B3D5-8C3F-456D-8CB3-5E9B8C3661F8}"/>
              </a:ext>
            </a:extLst>
          </p:cNvPr>
          <p:cNvGraphicFramePr>
            <a:graphicFrameLocks noChangeAspect="1"/>
          </p:cNvGraphicFramePr>
          <p:nvPr>
            <p:extLst>
              <p:ext uri="{D42A27DB-BD31-4B8C-83A1-F6EECF244321}">
                <p14:modId xmlns:p14="http://schemas.microsoft.com/office/powerpoint/2010/main" val="1364679847"/>
              </p:ext>
            </p:extLst>
          </p:nvPr>
        </p:nvGraphicFramePr>
        <p:xfrm>
          <a:off x="368011" y="2241120"/>
          <a:ext cx="1511300" cy="514350"/>
        </p:xfrm>
        <a:graphic>
          <a:graphicData uri="http://schemas.openxmlformats.org/presentationml/2006/ole">
            <mc:AlternateContent xmlns:mc="http://schemas.openxmlformats.org/markup-compatibility/2006">
              <mc:Choice xmlns:v="urn:schemas-microsoft-com:vml" Requires="v">
                <p:oleObj name="Equation" r:id="rId14" imgW="672840" imgH="228600" progId="Equation.DSMT4">
                  <p:embed/>
                </p:oleObj>
              </mc:Choice>
              <mc:Fallback>
                <p:oleObj name="Equation" r:id="rId14" imgW="672840" imgH="228600" progId="Equation.DSMT4">
                  <p:embed/>
                  <p:pic>
                    <p:nvPicPr>
                      <p:cNvPr id="8" name="Object 7">
                        <a:extLst>
                          <a:ext uri="{FF2B5EF4-FFF2-40B4-BE49-F238E27FC236}">
                            <a16:creationId xmlns:a16="http://schemas.microsoft.com/office/drawing/2014/main" id="{C4B4B3D5-8C3F-456D-8CB3-5E9B8C3661F8}"/>
                          </a:ext>
                        </a:extLst>
                      </p:cNvPr>
                      <p:cNvPicPr/>
                      <p:nvPr/>
                    </p:nvPicPr>
                    <p:blipFill>
                      <a:blip r:embed="rId15"/>
                      <a:stretch>
                        <a:fillRect/>
                      </a:stretch>
                    </p:blipFill>
                    <p:spPr>
                      <a:xfrm>
                        <a:off x="368011" y="2241120"/>
                        <a:ext cx="1511300" cy="51435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13EA0771-C506-45A6-A59E-998DC11E69D4}"/>
              </a:ext>
            </a:extLst>
          </p:cNvPr>
          <p:cNvGraphicFramePr>
            <a:graphicFrameLocks noChangeAspect="1"/>
          </p:cNvGraphicFramePr>
          <p:nvPr>
            <p:extLst>
              <p:ext uri="{D42A27DB-BD31-4B8C-83A1-F6EECF244321}">
                <p14:modId xmlns:p14="http://schemas.microsoft.com/office/powerpoint/2010/main" val="3656332196"/>
              </p:ext>
            </p:extLst>
          </p:nvPr>
        </p:nvGraphicFramePr>
        <p:xfrm>
          <a:off x="234372" y="2769455"/>
          <a:ext cx="1966913" cy="571500"/>
        </p:xfrm>
        <a:graphic>
          <a:graphicData uri="http://schemas.openxmlformats.org/presentationml/2006/ole">
            <mc:AlternateContent xmlns:mc="http://schemas.openxmlformats.org/markup-compatibility/2006">
              <mc:Choice xmlns:v="urn:schemas-microsoft-com:vml" Requires="v">
                <p:oleObj name="Equation" r:id="rId16" imgW="876240" imgH="253800" progId="Equation.DSMT4">
                  <p:embed/>
                </p:oleObj>
              </mc:Choice>
              <mc:Fallback>
                <p:oleObj name="Equation" r:id="rId16" imgW="876240" imgH="253800" progId="Equation.DSMT4">
                  <p:embed/>
                  <p:pic>
                    <p:nvPicPr>
                      <p:cNvPr id="13" name="Object 12">
                        <a:extLst>
                          <a:ext uri="{FF2B5EF4-FFF2-40B4-BE49-F238E27FC236}">
                            <a16:creationId xmlns:a16="http://schemas.microsoft.com/office/drawing/2014/main" id="{13EA0771-C506-45A6-A59E-998DC11E69D4}"/>
                          </a:ext>
                        </a:extLst>
                      </p:cNvPr>
                      <p:cNvPicPr/>
                      <p:nvPr/>
                    </p:nvPicPr>
                    <p:blipFill>
                      <a:blip r:embed="rId17"/>
                      <a:stretch>
                        <a:fillRect/>
                      </a:stretch>
                    </p:blipFill>
                    <p:spPr>
                      <a:xfrm>
                        <a:off x="234372" y="2769455"/>
                        <a:ext cx="1966913" cy="57150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014A7B69-620C-4EB2-8A62-661DCFC4FF23}"/>
              </a:ext>
            </a:extLst>
          </p:cNvPr>
          <p:cNvGraphicFramePr>
            <a:graphicFrameLocks noChangeAspect="1"/>
          </p:cNvGraphicFramePr>
          <p:nvPr>
            <p:extLst>
              <p:ext uri="{D42A27DB-BD31-4B8C-83A1-F6EECF244321}">
                <p14:modId xmlns:p14="http://schemas.microsoft.com/office/powerpoint/2010/main" val="1821184053"/>
              </p:ext>
            </p:extLst>
          </p:nvPr>
        </p:nvGraphicFramePr>
        <p:xfrm>
          <a:off x="710024" y="3383093"/>
          <a:ext cx="1481137" cy="514350"/>
        </p:xfrm>
        <a:graphic>
          <a:graphicData uri="http://schemas.openxmlformats.org/presentationml/2006/ole">
            <mc:AlternateContent xmlns:mc="http://schemas.openxmlformats.org/markup-compatibility/2006">
              <mc:Choice xmlns:v="urn:schemas-microsoft-com:vml" Requires="v">
                <p:oleObj name="Equation" r:id="rId18" imgW="660240" imgH="228600" progId="Equation.DSMT4">
                  <p:embed/>
                </p:oleObj>
              </mc:Choice>
              <mc:Fallback>
                <p:oleObj name="Equation" r:id="rId18" imgW="660240" imgH="228600" progId="Equation.DSMT4">
                  <p:embed/>
                  <p:pic>
                    <p:nvPicPr>
                      <p:cNvPr id="14" name="Object 13">
                        <a:extLst>
                          <a:ext uri="{FF2B5EF4-FFF2-40B4-BE49-F238E27FC236}">
                            <a16:creationId xmlns:a16="http://schemas.microsoft.com/office/drawing/2014/main" id="{014A7B69-620C-4EB2-8A62-661DCFC4FF23}"/>
                          </a:ext>
                        </a:extLst>
                      </p:cNvPr>
                      <p:cNvPicPr/>
                      <p:nvPr/>
                    </p:nvPicPr>
                    <p:blipFill>
                      <a:blip r:embed="rId19"/>
                      <a:stretch>
                        <a:fillRect/>
                      </a:stretch>
                    </p:blipFill>
                    <p:spPr>
                      <a:xfrm>
                        <a:off x="710024" y="3383093"/>
                        <a:ext cx="1481137" cy="51435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98B4635E-C84A-4B62-82C0-4C7572D8980D}"/>
              </a:ext>
            </a:extLst>
          </p:cNvPr>
          <p:cNvGraphicFramePr>
            <a:graphicFrameLocks noChangeAspect="1"/>
          </p:cNvGraphicFramePr>
          <p:nvPr>
            <p:extLst>
              <p:ext uri="{D42A27DB-BD31-4B8C-83A1-F6EECF244321}">
                <p14:modId xmlns:p14="http://schemas.microsoft.com/office/powerpoint/2010/main" val="3253609018"/>
              </p:ext>
            </p:extLst>
          </p:nvPr>
        </p:nvGraphicFramePr>
        <p:xfrm>
          <a:off x="3171248" y="1254974"/>
          <a:ext cx="2251075" cy="571500"/>
        </p:xfrm>
        <a:graphic>
          <a:graphicData uri="http://schemas.openxmlformats.org/presentationml/2006/ole">
            <mc:AlternateContent xmlns:mc="http://schemas.openxmlformats.org/markup-compatibility/2006">
              <mc:Choice xmlns:v="urn:schemas-microsoft-com:vml" Requires="v">
                <p:oleObj name="Equation" r:id="rId20" imgW="1002960" imgH="253800" progId="Equation.DSMT4">
                  <p:embed/>
                </p:oleObj>
              </mc:Choice>
              <mc:Fallback>
                <p:oleObj name="Equation" r:id="rId20" imgW="1002960" imgH="253800" progId="Equation.DSMT4">
                  <p:embed/>
                  <p:pic>
                    <p:nvPicPr>
                      <p:cNvPr id="15" name="Object 14">
                        <a:extLst>
                          <a:ext uri="{FF2B5EF4-FFF2-40B4-BE49-F238E27FC236}">
                            <a16:creationId xmlns:a16="http://schemas.microsoft.com/office/drawing/2014/main" id="{98B4635E-C84A-4B62-82C0-4C7572D8980D}"/>
                          </a:ext>
                        </a:extLst>
                      </p:cNvPr>
                      <p:cNvPicPr/>
                      <p:nvPr/>
                    </p:nvPicPr>
                    <p:blipFill>
                      <a:blip r:embed="rId21"/>
                      <a:stretch>
                        <a:fillRect/>
                      </a:stretch>
                    </p:blipFill>
                    <p:spPr>
                      <a:xfrm>
                        <a:off x="3171248" y="1254974"/>
                        <a:ext cx="2251075" cy="571500"/>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12819E39-EE50-4C3A-B33A-5A3A7BCF45F7}"/>
              </a:ext>
            </a:extLst>
          </p:cNvPr>
          <p:cNvGraphicFramePr>
            <a:graphicFrameLocks noChangeAspect="1"/>
          </p:cNvGraphicFramePr>
          <p:nvPr>
            <p:extLst>
              <p:ext uri="{D42A27DB-BD31-4B8C-83A1-F6EECF244321}">
                <p14:modId xmlns:p14="http://schemas.microsoft.com/office/powerpoint/2010/main" val="211388748"/>
              </p:ext>
            </p:extLst>
          </p:nvPr>
        </p:nvGraphicFramePr>
        <p:xfrm>
          <a:off x="3029166" y="1925342"/>
          <a:ext cx="2535238" cy="571500"/>
        </p:xfrm>
        <a:graphic>
          <a:graphicData uri="http://schemas.openxmlformats.org/presentationml/2006/ole">
            <mc:AlternateContent xmlns:mc="http://schemas.openxmlformats.org/markup-compatibility/2006">
              <mc:Choice xmlns:v="urn:schemas-microsoft-com:vml" Requires="v">
                <p:oleObj name="Equation" r:id="rId22" imgW="1130040" imgH="253800" progId="Equation.DSMT4">
                  <p:embed/>
                </p:oleObj>
              </mc:Choice>
              <mc:Fallback>
                <p:oleObj name="Equation" r:id="rId22" imgW="1130040" imgH="253800" progId="Equation.DSMT4">
                  <p:embed/>
                  <p:pic>
                    <p:nvPicPr>
                      <p:cNvPr id="16" name="Object 15">
                        <a:extLst>
                          <a:ext uri="{FF2B5EF4-FFF2-40B4-BE49-F238E27FC236}">
                            <a16:creationId xmlns:a16="http://schemas.microsoft.com/office/drawing/2014/main" id="{12819E39-EE50-4C3A-B33A-5A3A7BCF45F7}"/>
                          </a:ext>
                        </a:extLst>
                      </p:cNvPr>
                      <p:cNvPicPr/>
                      <p:nvPr/>
                    </p:nvPicPr>
                    <p:blipFill>
                      <a:blip r:embed="rId23"/>
                      <a:stretch>
                        <a:fillRect/>
                      </a:stretch>
                    </p:blipFill>
                    <p:spPr>
                      <a:xfrm>
                        <a:off x="3029166" y="1925342"/>
                        <a:ext cx="2535238" cy="571500"/>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E4C0E492-1EB6-4C7E-BB19-A9F23B2B82AB}"/>
              </a:ext>
            </a:extLst>
          </p:cNvPr>
          <p:cNvGraphicFramePr>
            <a:graphicFrameLocks noChangeAspect="1"/>
          </p:cNvGraphicFramePr>
          <p:nvPr>
            <p:extLst>
              <p:ext uri="{D42A27DB-BD31-4B8C-83A1-F6EECF244321}">
                <p14:modId xmlns:p14="http://schemas.microsoft.com/office/powerpoint/2010/main" val="1485431559"/>
              </p:ext>
            </p:extLst>
          </p:nvPr>
        </p:nvGraphicFramePr>
        <p:xfrm>
          <a:off x="2548081" y="2471155"/>
          <a:ext cx="1736725" cy="400050"/>
        </p:xfrm>
        <a:graphic>
          <a:graphicData uri="http://schemas.openxmlformats.org/presentationml/2006/ole">
            <mc:AlternateContent xmlns:mc="http://schemas.openxmlformats.org/markup-compatibility/2006">
              <mc:Choice xmlns:v="urn:schemas-microsoft-com:vml" Requires="v">
                <p:oleObj name="Equation" r:id="rId24" imgW="774360" imgH="177480" progId="Equation.DSMT4">
                  <p:embed/>
                </p:oleObj>
              </mc:Choice>
              <mc:Fallback>
                <p:oleObj name="Equation" r:id="rId24" imgW="774360" imgH="177480" progId="Equation.DSMT4">
                  <p:embed/>
                  <p:pic>
                    <p:nvPicPr>
                      <p:cNvPr id="17" name="Object 16">
                        <a:extLst>
                          <a:ext uri="{FF2B5EF4-FFF2-40B4-BE49-F238E27FC236}">
                            <a16:creationId xmlns:a16="http://schemas.microsoft.com/office/drawing/2014/main" id="{E4C0E492-1EB6-4C7E-BB19-A9F23B2B82AB}"/>
                          </a:ext>
                        </a:extLst>
                      </p:cNvPr>
                      <p:cNvPicPr/>
                      <p:nvPr/>
                    </p:nvPicPr>
                    <p:blipFill>
                      <a:blip r:embed="rId25"/>
                      <a:stretch>
                        <a:fillRect/>
                      </a:stretch>
                    </p:blipFill>
                    <p:spPr>
                      <a:xfrm>
                        <a:off x="2548081" y="2471155"/>
                        <a:ext cx="1736725" cy="400050"/>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3A89E170-4321-4B2A-9E64-1ADE25D705AA}"/>
              </a:ext>
            </a:extLst>
          </p:cNvPr>
          <p:cNvGraphicFramePr>
            <a:graphicFrameLocks noChangeAspect="1"/>
          </p:cNvGraphicFramePr>
          <p:nvPr>
            <p:extLst>
              <p:ext uri="{D42A27DB-BD31-4B8C-83A1-F6EECF244321}">
                <p14:modId xmlns:p14="http://schemas.microsoft.com/office/powerpoint/2010/main" val="3030243939"/>
              </p:ext>
            </p:extLst>
          </p:nvPr>
        </p:nvGraphicFramePr>
        <p:xfrm>
          <a:off x="4298732" y="2496842"/>
          <a:ext cx="1309687" cy="457200"/>
        </p:xfrm>
        <a:graphic>
          <a:graphicData uri="http://schemas.openxmlformats.org/presentationml/2006/ole">
            <mc:AlternateContent xmlns:mc="http://schemas.openxmlformats.org/markup-compatibility/2006">
              <mc:Choice xmlns:v="urn:schemas-microsoft-com:vml" Requires="v">
                <p:oleObj name="Equation" r:id="rId26" imgW="583920" imgH="203040" progId="Equation.DSMT4">
                  <p:embed/>
                </p:oleObj>
              </mc:Choice>
              <mc:Fallback>
                <p:oleObj name="Equation" r:id="rId26" imgW="583920" imgH="203040" progId="Equation.DSMT4">
                  <p:embed/>
                  <p:pic>
                    <p:nvPicPr>
                      <p:cNvPr id="18" name="Object 17">
                        <a:extLst>
                          <a:ext uri="{FF2B5EF4-FFF2-40B4-BE49-F238E27FC236}">
                            <a16:creationId xmlns:a16="http://schemas.microsoft.com/office/drawing/2014/main" id="{3A89E170-4321-4B2A-9E64-1ADE25D705AA}"/>
                          </a:ext>
                        </a:extLst>
                      </p:cNvPr>
                      <p:cNvPicPr/>
                      <p:nvPr/>
                    </p:nvPicPr>
                    <p:blipFill>
                      <a:blip r:embed="rId27"/>
                      <a:stretch>
                        <a:fillRect/>
                      </a:stretch>
                    </p:blipFill>
                    <p:spPr>
                      <a:xfrm>
                        <a:off x="4298732" y="2496842"/>
                        <a:ext cx="1309687" cy="457200"/>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CEB075E2-1D3F-4BED-AC1B-52330A0B35B1}"/>
              </a:ext>
            </a:extLst>
          </p:cNvPr>
          <p:cNvGraphicFramePr>
            <a:graphicFrameLocks noChangeAspect="1"/>
          </p:cNvGraphicFramePr>
          <p:nvPr>
            <p:extLst>
              <p:ext uri="{D42A27DB-BD31-4B8C-83A1-F6EECF244321}">
                <p14:modId xmlns:p14="http://schemas.microsoft.com/office/powerpoint/2010/main" val="481194783"/>
              </p:ext>
            </p:extLst>
          </p:nvPr>
        </p:nvGraphicFramePr>
        <p:xfrm>
          <a:off x="2576513" y="3000375"/>
          <a:ext cx="1708150" cy="457200"/>
        </p:xfrm>
        <a:graphic>
          <a:graphicData uri="http://schemas.openxmlformats.org/presentationml/2006/ole">
            <mc:AlternateContent xmlns:mc="http://schemas.openxmlformats.org/markup-compatibility/2006">
              <mc:Choice xmlns:v="urn:schemas-microsoft-com:vml" Requires="v">
                <p:oleObj name="Equation" r:id="rId28" imgW="761760" imgH="203040" progId="Equation.DSMT4">
                  <p:embed/>
                </p:oleObj>
              </mc:Choice>
              <mc:Fallback>
                <p:oleObj name="Equation" r:id="rId28" imgW="761760" imgH="203040" progId="Equation.DSMT4">
                  <p:embed/>
                  <p:pic>
                    <p:nvPicPr>
                      <p:cNvPr id="19" name="Object 18">
                        <a:extLst>
                          <a:ext uri="{FF2B5EF4-FFF2-40B4-BE49-F238E27FC236}">
                            <a16:creationId xmlns:a16="http://schemas.microsoft.com/office/drawing/2014/main" id="{CEB075E2-1D3F-4BED-AC1B-52330A0B35B1}"/>
                          </a:ext>
                        </a:extLst>
                      </p:cNvPr>
                      <p:cNvPicPr/>
                      <p:nvPr/>
                    </p:nvPicPr>
                    <p:blipFill>
                      <a:blip r:embed="rId29"/>
                      <a:stretch>
                        <a:fillRect/>
                      </a:stretch>
                    </p:blipFill>
                    <p:spPr>
                      <a:xfrm>
                        <a:off x="2576513" y="3000375"/>
                        <a:ext cx="1708150" cy="457200"/>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5D340DE1-6381-4149-AACE-F0D7968BAF71}"/>
              </a:ext>
            </a:extLst>
          </p:cNvPr>
          <p:cNvGraphicFramePr>
            <a:graphicFrameLocks noChangeAspect="1"/>
          </p:cNvGraphicFramePr>
          <p:nvPr>
            <p:extLst>
              <p:ext uri="{D42A27DB-BD31-4B8C-83A1-F6EECF244321}">
                <p14:modId xmlns:p14="http://schemas.microsoft.com/office/powerpoint/2010/main" val="3219321310"/>
              </p:ext>
            </p:extLst>
          </p:nvPr>
        </p:nvGraphicFramePr>
        <p:xfrm>
          <a:off x="4250461" y="2985947"/>
          <a:ext cx="1338263" cy="400050"/>
        </p:xfrm>
        <a:graphic>
          <a:graphicData uri="http://schemas.openxmlformats.org/presentationml/2006/ole">
            <mc:AlternateContent xmlns:mc="http://schemas.openxmlformats.org/markup-compatibility/2006">
              <mc:Choice xmlns:v="urn:schemas-microsoft-com:vml" Requires="v">
                <p:oleObj name="Equation" r:id="rId30" imgW="596880" imgH="177480" progId="Equation.DSMT4">
                  <p:embed/>
                </p:oleObj>
              </mc:Choice>
              <mc:Fallback>
                <p:oleObj name="Equation" r:id="rId30" imgW="596880" imgH="177480" progId="Equation.DSMT4">
                  <p:embed/>
                  <p:pic>
                    <p:nvPicPr>
                      <p:cNvPr id="20" name="Object 19">
                        <a:extLst>
                          <a:ext uri="{FF2B5EF4-FFF2-40B4-BE49-F238E27FC236}">
                            <a16:creationId xmlns:a16="http://schemas.microsoft.com/office/drawing/2014/main" id="{5D340DE1-6381-4149-AACE-F0D7968BAF71}"/>
                          </a:ext>
                        </a:extLst>
                      </p:cNvPr>
                      <p:cNvPicPr/>
                      <p:nvPr/>
                    </p:nvPicPr>
                    <p:blipFill>
                      <a:blip r:embed="rId31"/>
                      <a:stretch>
                        <a:fillRect/>
                      </a:stretch>
                    </p:blipFill>
                    <p:spPr>
                      <a:xfrm>
                        <a:off x="4250461" y="2985947"/>
                        <a:ext cx="1338263" cy="400050"/>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EFBF4D1D-AE51-46E5-9A52-53FA3984D2F1}"/>
              </a:ext>
            </a:extLst>
          </p:cNvPr>
          <p:cNvGraphicFramePr>
            <a:graphicFrameLocks noChangeAspect="1"/>
          </p:cNvGraphicFramePr>
          <p:nvPr>
            <p:extLst>
              <p:ext uri="{D42A27DB-BD31-4B8C-83A1-F6EECF244321}">
                <p14:modId xmlns:p14="http://schemas.microsoft.com/office/powerpoint/2010/main" val="3061189693"/>
              </p:ext>
            </p:extLst>
          </p:nvPr>
        </p:nvGraphicFramePr>
        <p:xfrm>
          <a:off x="6914815" y="1875817"/>
          <a:ext cx="2154866" cy="579312"/>
        </p:xfrm>
        <a:graphic>
          <a:graphicData uri="http://schemas.openxmlformats.org/presentationml/2006/ole">
            <mc:AlternateContent xmlns:mc="http://schemas.openxmlformats.org/markup-compatibility/2006">
              <mc:Choice xmlns:v="urn:schemas-microsoft-com:vml" Requires="v">
                <p:oleObj name="Equation" r:id="rId32" imgW="1041120" imgH="279360" progId="Equation.DSMT4">
                  <p:embed/>
                </p:oleObj>
              </mc:Choice>
              <mc:Fallback>
                <p:oleObj name="Equation" r:id="rId32" imgW="1041120" imgH="279360" progId="Equation.DSMT4">
                  <p:embed/>
                  <p:pic>
                    <p:nvPicPr>
                      <p:cNvPr id="21" name="Object 20">
                        <a:extLst>
                          <a:ext uri="{FF2B5EF4-FFF2-40B4-BE49-F238E27FC236}">
                            <a16:creationId xmlns:a16="http://schemas.microsoft.com/office/drawing/2014/main" id="{EFBF4D1D-AE51-46E5-9A52-53FA3984D2F1}"/>
                          </a:ext>
                        </a:extLst>
                      </p:cNvPr>
                      <p:cNvPicPr/>
                      <p:nvPr/>
                    </p:nvPicPr>
                    <p:blipFill>
                      <a:blip r:embed="rId33"/>
                      <a:stretch>
                        <a:fillRect/>
                      </a:stretch>
                    </p:blipFill>
                    <p:spPr>
                      <a:xfrm>
                        <a:off x="6914815" y="1875817"/>
                        <a:ext cx="2154866" cy="579312"/>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F72E3E26-DA18-4BA7-9995-4F52E0446BAD}"/>
              </a:ext>
            </a:extLst>
          </p:cNvPr>
          <p:cNvGraphicFramePr>
            <a:graphicFrameLocks noChangeAspect="1"/>
          </p:cNvGraphicFramePr>
          <p:nvPr>
            <p:extLst>
              <p:ext uri="{D42A27DB-BD31-4B8C-83A1-F6EECF244321}">
                <p14:modId xmlns:p14="http://schemas.microsoft.com/office/powerpoint/2010/main" val="3468191570"/>
              </p:ext>
            </p:extLst>
          </p:nvPr>
        </p:nvGraphicFramePr>
        <p:xfrm>
          <a:off x="6160919" y="2455129"/>
          <a:ext cx="2154866" cy="527722"/>
        </p:xfrm>
        <a:graphic>
          <a:graphicData uri="http://schemas.openxmlformats.org/presentationml/2006/ole">
            <mc:AlternateContent xmlns:mc="http://schemas.openxmlformats.org/markup-compatibility/2006">
              <mc:Choice xmlns:v="urn:schemas-microsoft-com:vml" Requires="v">
                <p:oleObj name="Equation" r:id="rId34" imgW="1143000" imgH="279360" progId="Equation.DSMT4">
                  <p:embed/>
                </p:oleObj>
              </mc:Choice>
              <mc:Fallback>
                <p:oleObj name="Equation" r:id="rId34" imgW="1143000" imgH="279360" progId="Equation.DSMT4">
                  <p:embed/>
                  <p:pic>
                    <p:nvPicPr>
                      <p:cNvPr id="22" name="Object 21">
                        <a:extLst>
                          <a:ext uri="{FF2B5EF4-FFF2-40B4-BE49-F238E27FC236}">
                            <a16:creationId xmlns:a16="http://schemas.microsoft.com/office/drawing/2014/main" id="{F72E3E26-DA18-4BA7-9995-4F52E0446BAD}"/>
                          </a:ext>
                        </a:extLst>
                      </p:cNvPr>
                      <p:cNvPicPr/>
                      <p:nvPr/>
                    </p:nvPicPr>
                    <p:blipFill>
                      <a:blip r:embed="rId35"/>
                      <a:stretch>
                        <a:fillRect/>
                      </a:stretch>
                    </p:blipFill>
                    <p:spPr>
                      <a:xfrm>
                        <a:off x="6160919" y="2455129"/>
                        <a:ext cx="2154866" cy="527722"/>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F7E98380-0795-406E-80D0-F92276C9A41E}"/>
              </a:ext>
            </a:extLst>
          </p:cNvPr>
          <p:cNvGraphicFramePr>
            <a:graphicFrameLocks noChangeAspect="1"/>
          </p:cNvGraphicFramePr>
          <p:nvPr>
            <p:extLst>
              <p:ext uri="{D42A27DB-BD31-4B8C-83A1-F6EECF244321}">
                <p14:modId xmlns:p14="http://schemas.microsoft.com/office/powerpoint/2010/main" val="2976646003"/>
              </p:ext>
            </p:extLst>
          </p:nvPr>
        </p:nvGraphicFramePr>
        <p:xfrm>
          <a:off x="5801977" y="3011300"/>
          <a:ext cx="2225675" cy="550863"/>
        </p:xfrm>
        <a:graphic>
          <a:graphicData uri="http://schemas.openxmlformats.org/presentationml/2006/ole">
            <mc:AlternateContent xmlns:mc="http://schemas.openxmlformats.org/markup-compatibility/2006">
              <mc:Choice xmlns:v="urn:schemas-microsoft-com:vml" Requires="v">
                <p:oleObj name="Equation" r:id="rId36" imgW="1180800" imgH="291960" progId="Equation.DSMT4">
                  <p:embed/>
                </p:oleObj>
              </mc:Choice>
              <mc:Fallback>
                <p:oleObj name="Equation" r:id="rId36" imgW="1180800" imgH="291960" progId="Equation.DSMT4">
                  <p:embed/>
                  <p:pic>
                    <p:nvPicPr>
                      <p:cNvPr id="23" name="Object 22">
                        <a:extLst>
                          <a:ext uri="{FF2B5EF4-FFF2-40B4-BE49-F238E27FC236}">
                            <a16:creationId xmlns:a16="http://schemas.microsoft.com/office/drawing/2014/main" id="{F7E98380-0795-406E-80D0-F92276C9A41E}"/>
                          </a:ext>
                        </a:extLst>
                      </p:cNvPr>
                      <p:cNvPicPr/>
                      <p:nvPr/>
                    </p:nvPicPr>
                    <p:blipFill>
                      <a:blip r:embed="rId37"/>
                      <a:stretch>
                        <a:fillRect/>
                      </a:stretch>
                    </p:blipFill>
                    <p:spPr>
                      <a:xfrm>
                        <a:off x="5801977" y="3011300"/>
                        <a:ext cx="2225675" cy="550863"/>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59EA30F4-1118-45A1-B3FF-9F8C3FAE2803}"/>
              </a:ext>
            </a:extLst>
          </p:cNvPr>
          <p:cNvGraphicFramePr>
            <a:graphicFrameLocks noChangeAspect="1"/>
          </p:cNvGraphicFramePr>
          <p:nvPr>
            <p:extLst>
              <p:ext uri="{D42A27DB-BD31-4B8C-83A1-F6EECF244321}">
                <p14:modId xmlns:p14="http://schemas.microsoft.com/office/powerpoint/2010/main" val="1508778161"/>
              </p:ext>
            </p:extLst>
          </p:nvPr>
        </p:nvGraphicFramePr>
        <p:xfrm>
          <a:off x="5576166" y="3629456"/>
          <a:ext cx="2057400" cy="550862"/>
        </p:xfrm>
        <a:graphic>
          <a:graphicData uri="http://schemas.openxmlformats.org/presentationml/2006/ole">
            <mc:AlternateContent xmlns:mc="http://schemas.openxmlformats.org/markup-compatibility/2006">
              <mc:Choice xmlns:v="urn:schemas-microsoft-com:vml" Requires="v">
                <p:oleObj name="Equation" r:id="rId38" imgW="1091880" imgH="291960" progId="Equation.DSMT4">
                  <p:embed/>
                </p:oleObj>
              </mc:Choice>
              <mc:Fallback>
                <p:oleObj name="Equation" r:id="rId38" imgW="1091880" imgH="291960" progId="Equation.DSMT4">
                  <p:embed/>
                  <p:pic>
                    <p:nvPicPr>
                      <p:cNvPr id="24" name="Object 23">
                        <a:extLst>
                          <a:ext uri="{FF2B5EF4-FFF2-40B4-BE49-F238E27FC236}">
                            <a16:creationId xmlns:a16="http://schemas.microsoft.com/office/drawing/2014/main" id="{59EA30F4-1118-45A1-B3FF-9F8C3FAE2803}"/>
                          </a:ext>
                        </a:extLst>
                      </p:cNvPr>
                      <p:cNvPicPr/>
                      <p:nvPr/>
                    </p:nvPicPr>
                    <p:blipFill>
                      <a:blip r:embed="rId39"/>
                      <a:stretch>
                        <a:fillRect/>
                      </a:stretch>
                    </p:blipFill>
                    <p:spPr>
                      <a:xfrm>
                        <a:off x="5576166" y="3629456"/>
                        <a:ext cx="2057400" cy="550862"/>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10B130B7-E1E1-400E-97E1-15DD3383C3C7}"/>
              </a:ext>
            </a:extLst>
          </p:cNvPr>
          <p:cNvGraphicFramePr>
            <a:graphicFrameLocks noChangeAspect="1"/>
          </p:cNvGraphicFramePr>
          <p:nvPr>
            <p:extLst>
              <p:ext uri="{D42A27DB-BD31-4B8C-83A1-F6EECF244321}">
                <p14:modId xmlns:p14="http://schemas.microsoft.com/office/powerpoint/2010/main" val="1829576191"/>
              </p:ext>
            </p:extLst>
          </p:nvPr>
        </p:nvGraphicFramePr>
        <p:xfrm>
          <a:off x="5610682" y="4218968"/>
          <a:ext cx="2608263" cy="527050"/>
        </p:xfrm>
        <a:graphic>
          <a:graphicData uri="http://schemas.openxmlformats.org/presentationml/2006/ole">
            <mc:AlternateContent xmlns:mc="http://schemas.openxmlformats.org/markup-compatibility/2006">
              <mc:Choice xmlns:v="urn:schemas-microsoft-com:vml" Requires="v">
                <p:oleObj name="Equation" r:id="rId40" imgW="1384200" imgH="279360" progId="Equation.DSMT4">
                  <p:embed/>
                </p:oleObj>
              </mc:Choice>
              <mc:Fallback>
                <p:oleObj name="Equation" r:id="rId40" imgW="1384200" imgH="279360" progId="Equation.DSMT4">
                  <p:embed/>
                  <p:pic>
                    <p:nvPicPr>
                      <p:cNvPr id="25" name="Object 24">
                        <a:extLst>
                          <a:ext uri="{FF2B5EF4-FFF2-40B4-BE49-F238E27FC236}">
                            <a16:creationId xmlns:a16="http://schemas.microsoft.com/office/drawing/2014/main" id="{10B130B7-E1E1-400E-97E1-15DD3383C3C7}"/>
                          </a:ext>
                        </a:extLst>
                      </p:cNvPr>
                      <p:cNvPicPr/>
                      <p:nvPr/>
                    </p:nvPicPr>
                    <p:blipFill>
                      <a:blip r:embed="rId41"/>
                      <a:stretch>
                        <a:fillRect/>
                      </a:stretch>
                    </p:blipFill>
                    <p:spPr>
                      <a:xfrm>
                        <a:off x="5610682" y="4218968"/>
                        <a:ext cx="2608263" cy="527050"/>
                      </a:xfrm>
                      <a:prstGeom prst="rect">
                        <a:avLst/>
                      </a:prstGeom>
                    </p:spPr>
                  </p:pic>
                </p:oleObj>
              </mc:Fallback>
            </mc:AlternateContent>
          </a:graphicData>
        </a:graphic>
      </p:graphicFrame>
      <p:sp>
        <p:nvSpPr>
          <p:cNvPr id="26" name="TextBox 25">
            <a:extLst>
              <a:ext uri="{FF2B5EF4-FFF2-40B4-BE49-F238E27FC236}">
                <a16:creationId xmlns:a16="http://schemas.microsoft.com/office/drawing/2014/main" id="{F2B15359-5CA6-4F81-80D4-BC5E8A57DBB6}"/>
              </a:ext>
            </a:extLst>
          </p:cNvPr>
          <p:cNvSpPr txBox="1">
            <a:spLocks noChangeArrowheads="1"/>
          </p:cNvSpPr>
          <p:nvPr/>
        </p:nvSpPr>
        <p:spPr bwMode="auto">
          <a:xfrm>
            <a:off x="9115729" y="2262835"/>
            <a:ext cx="3074986"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Since the inverse of a parabola is not a function, then we will need to restrict the domain so that the inverse will be a function</a:t>
            </a:r>
            <a:endParaRPr lang="en-CA" dirty="0">
              <a:solidFill>
                <a:srgbClr val="FF0000"/>
              </a:solidFill>
            </a:endParaRPr>
          </a:p>
        </p:txBody>
      </p:sp>
      <p:sp>
        <p:nvSpPr>
          <p:cNvPr id="27" name="TextBox 26">
            <a:extLst>
              <a:ext uri="{FF2B5EF4-FFF2-40B4-BE49-F238E27FC236}">
                <a16:creationId xmlns:a16="http://schemas.microsoft.com/office/drawing/2014/main" id="{C49C9503-D8D7-4B73-9150-03D0C7615ED0}"/>
              </a:ext>
            </a:extLst>
          </p:cNvPr>
          <p:cNvSpPr txBox="1">
            <a:spLocks noChangeArrowheads="1"/>
          </p:cNvSpPr>
          <p:nvPr/>
        </p:nvSpPr>
        <p:spPr bwMode="auto">
          <a:xfrm>
            <a:off x="9018889" y="3728864"/>
            <a:ext cx="307498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Split the domain using the axis of symmetry at </a:t>
            </a:r>
          </a:p>
          <a:p>
            <a:pPr algn="ctr" eaLnBrk="1" hangingPunct="1"/>
            <a:r>
              <a:rPr lang="en-US" i="1" dirty="0">
                <a:solidFill>
                  <a:srgbClr val="FF0000"/>
                </a:solidFill>
              </a:rPr>
              <a:t>x=3</a:t>
            </a:r>
            <a:endParaRPr lang="en-CA" i="1" dirty="0">
              <a:solidFill>
                <a:srgbClr val="FF0000"/>
              </a:solidFill>
            </a:endParaRPr>
          </a:p>
        </p:txBody>
      </p:sp>
      <p:sp>
        <p:nvSpPr>
          <p:cNvPr id="2" name="Rectangle 1">
            <a:extLst>
              <a:ext uri="{FF2B5EF4-FFF2-40B4-BE49-F238E27FC236}">
                <a16:creationId xmlns:a16="http://schemas.microsoft.com/office/drawing/2014/main" id="{C7FC20A0-00E6-4F04-A11D-DB208C88652F}"/>
              </a:ext>
            </a:extLst>
          </p:cNvPr>
          <p:cNvSpPr/>
          <p:nvPr/>
        </p:nvSpPr>
        <p:spPr>
          <a:xfrm>
            <a:off x="234372" y="4652194"/>
            <a:ext cx="11752914" cy="21573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8" name="Object 27">
            <a:extLst>
              <a:ext uri="{FF2B5EF4-FFF2-40B4-BE49-F238E27FC236}">
                <a16:creationId xmlns:a16="http://schemas.microsoft.com/office/drawing/2014/main" id="{2375C758-EFCD-4683-92F2-E6FF9BCAE7B1}"/>
              </a:ext>
            </a:extLst>
          </p:cNvPr>
          <p:cNvGraphicFramePr>
            <a:graphicFrameLocks noChangeAspect="1"/>
          </p:cNvGraphicFramePr>
          <p:nvPr>
            <p:extLst>
              <p:ext uri="{D42A27DB-BD31-4B8C-83A1-F6EECF244321}">
                <p14:modId xmlns:p14="http://schemas.microsoft.com/office/powerpoint/2010/main" val="3134094294"/>
              </p:ext>
            </p:extLst>
          </p:nvPr>
        </p:nvGraphicFramePr>
        <p:xfrm>
          <a:off x="1695982" y="4795813"/>
          <a:ext cx="2535238" cy="571500"/>
        </p:xfrm>
        <a:graphic>
          <a:graphicData uri="http://schemas.openxmlformats.org/presentationml/2006/ole">
            <mc:AlternateContent xmlns:mc="http://schemas.openxmlformats.org/markup-compatibility/2006">
              <mc:Choice xmlns:v="urn:schemas-microsoft-com:vml" Requires="v">
                <p:oleObj name="Equation" r:id="rId42" imgW="1130040" imgH="253800" progId="Equation.DSMT4">
                  <p:embed/>
                </p:oleObj>
              </mc:Choice>
              <mc:Fallback>
                <p:oleObj name="Equation" r:id="rId42" imgW="1130040" imgH="253800" progId="Equation.DSMT4">
                  <p:embed/>
                  <p:pic>
                    <p:nvPicPr>
                      <p:cNvPr id="28" name="Object 27">
                        <a:extLst>
                          <a:ext uri="{FF2B5EF4-FFF2-40B4-BE49-F238E27FC236}">
                            <a16:creationId xmlns:a16="http://schemas.microsoft.com/office/drawing/2014/main" id="{2375C758-EFCD-4683-92F2-E6FF9BCAE7B1}"/>
                          </a:ext>
                        </a:extLst>
                      </p:cNvPr>
                      <p:cNvPicPr/>
                      <p:nvPr/>
                    </p:nvPicPr>
                    <p:blipFill>
                      <a:blip r:embed="rId23"/>
                      <a:stretch>
                        <a:fillRect/>
                      </a:stretch>
                    </p:blipFill>
                    <p:spPr>
                      <a:xfrm>
                        <a:off x="1695982" y="4795813"/>
                        <a:ext cx="2535238" cy="571500"/>
                      </a:xfrm>
                      <a:prstGeom prst="rect">
                        <a:avLst/>
                      </a:prstGeom>
                    </p:spPr>
                  </p:pic>
                </p:oleObj>
              </mc:Fallback>
            </mc:AlternateContent>
          </a:graphicData>
        </a:graphic>
      </p:graphicFrame>
      <p:graphicFrame>
        <p:nvGraphicFramePr>
          <p:cNvPr id="30" name="Object 29">
            <a:extLst>
              <a:ext uri="{FF2B5EF4-FFF2-40B4-BE49-F238E27FC236}">
                <a16:creationId xmlns:a16="http://schemas.microsoft.com/office/drawing/2014/main" id="{99A0B530-16B8-4233-8401-3C887F17F14E}"/>
              </a:ext>
            </a:extLst>
          </p:cNvPr>
          <p:cNvGraphicFramePr>
            <a:graphicFrameLocks noChangeAspect="1"/>
          </p:cNvGraphicFramePr>
          <p:nvPr>
            <p:extLst>
              <p:ext uri="{D42A27DB-BD31-4B8C-83A1-F6EECF244321}">
                <p14:modId xmlns:p14="http://schemas.microsoft.com/office/powerpoint/2010/main" val="3893272209"/>
              </p:ext>
            </p:extLst>
          </p:nvPr>
        </p:nvGraphicFramePr>
        <p:xfrm>
          <a:off x="321502" y="5332552"/>
          <a:ext cx="2154866" cy="579312"/>
        </p:xfrm>
        <a:graphic>
          <a:graphicData uri="http://schemas.openxmlformats.org/presentationml/2006/ole">
            <mc:AlternateContent xmlns:mc="http://schemas.openxmlformats.org/markup-compatibility/2006">
              <mc:Choice xmlns:v="urn:schemas-microsoft-com:vml" Requires="v">
                <p:oleObj name="Equation" r:id="rId43" imgW="1041120" imgH="279360" progId="Equation.DSMT4">
                  <p:embed/>
                </p:oleObj>
              </mc:Choice>
              <mc:Fallback>
                <p:oleObj name="Equation" r:id="rId43" imgW="1041120" imgH="279360" progId="Equation.DSMT4">
                  <p:embed/>
                  <p:pic>
                    <p:nvPicPr>
                      <p:cNvPr id="30" name="Object 29">
                        <a:extLst>
                          <a:ext uri="{FF2B5EF4-FFF2-40B4-BE49-F238E27FC236}">
                            <a16:creationId xmlns:a16="http://schemas.microsoft.com/office/drawing/2014/main" id="{99A0B530-16B8-4233-8401-3C887F17F14E}"/>
                          </a:ext>
                        </a:extLst>
                      </p:cNvPr>
                      <p:cNvPicPr/>
                      <p:nvPr/>
                    </p:nvPicPr>
                    <p:blipFill>
                      <a:blip r:embed="rId44"/>
                      <a:stretch>
                        <a:fillRect/>
                      </a:stretch>
                    </p:blipFill>
                    <p:spPr>
                      <a:xfrm>
                        <a:off x="321502" y="5332552"/>
                        <a:ext cx="2154866" cy="579312"/>
                      </a:xfrm>
                      <a:prstGeom prst="rect">
                        <a:avLst/>
                      </a:prstGeom>
                    </p:spPr>
                  </p:pic>
                </p:oleObj>
              </mc:Fallback>
            </mc:AlternateContent>
          </a:graphicData>
        </a:graphic>
      </p:graphicFrame>
      <p:graphicFrame>
        <p:nvGraphicFramePr>
          <p:cNvPr id="31" name="Object 30">
            <a:extLst>
              <a:ext uri="{FF2B5EF4-FFF2-40B4-BE49-F238E27FC236}">
                <a16:creationId xmlns:a16="http://schemas.microsoft.com/office/drawing/2014/main" id="{D2AE2CFE-4560-44D4-963E-F5D83F7BE695}"/>
              </a:ext>
            </a:extLst>
          </p:cNvPr>
          <p:cNvGraphicFramePr>
            <a:graphicFrameLocks noChangeAspect="1"/>
          </p:cNvGraphicFramePr>
          <p:nvPr>
            <p:extLst>
              <p:ext uri="{D42A27DB-BD31-4B8C-83A1-F6EECF244321}">
                <p14:modId xmlns:p14="http://schemas.microsoft.com/office/powerpoint/2010/main" val="3404636037"/>
              </p:ext>
            </p:extLst>
          </p:nvPr>
        </p:nvGraphicFramePr>
        <p:xfrm>
          <a:off x="125727" y="5859825"/>
          <a:ext cx="2989262" cy="571500"/>
        </p:xfrm>
        <a:graphic>
          <a:graphicData uri="http://schemas.openxmlformats.org/presentationml/2006/ole">
            <mc:AlternateContent xmlns:mc="http://schemas.openxmlformats.org/markup-compatibility/2006">
              <mc:Choice xmlns:v="urn:schemas-microsoft-com:vml" Requires="v">
                <p:oleObj name="Equation" r:id="rId45" imgW="1333440" imgH="253800" progId="Equation.DSMT4">
                  <p:embed/>
                </p:oleObj>
              </mc:Choice>
              <mc:Fallback>
                <p:oleObj name="Equation" r:id="rId45" imgW="1333440" imgH="253800" progId="Equation.DSMT4">
                  <p:embed/>
                  <p:pic>
                    <p:nvPicPr>
                      <p:cNvPr id="31" name="Object 30">
                        <a:extLst>
                          <a:ext uri="{FF2B5EF4-FFF2-40B4-BE49-F238E27FC236}">
                            <a16:creationId xmlns:a16="http://schemas.microsoft.com/office/drawing/2014/main" id="{D2AE2CFE-4560-44D4-963E-F5D83F7BE695}"/>
                          </a:ext>
                        </a:extLst>
                      </p:cNvPr>
                      <p:cNvPicPr/>
                      <p:nvPr/>
                    </p:nvPicPr>
                    <p:blipFill>
                      <a:blip r:embed="rId46"/>
                      <a:stretch>
                        <a:fillRect/>
                      </a:stretch>
                    </p:blipFill>
                    <p:spPr>
                      <a:xfrm>
                        <a:off x="125727" y="5859825"/>
                        <a:ext cx="2989262" cy="571500"/>
                      </a:xfrm>
                      <a:prstGeom prst="rect">
                        <a:avLst/>
                      </a:prstGeom>
                    </p:spPr>
                  </p:pic>
                </p:oleObj>
              </mc:Fallback>
            </mc:AlternateContent>
          </a:graphicData>
        </a:graphic>
      </p:graphicFrame>
      <p:graphicFrame>
        <p:nvGraphicFramePr>
          <p:cNvPr id="32" name="Object 31">
            <a:extLst>
              <a:ext uri="{FF2B5EF4-FFF2-40B4-BE49-F238E27FC236}">
                <a16:creationId xmlns:a16="http://schemas.microsoft.com/office/drawing/2014/main" id="{51EBB2C7-9A5C-4317-99E8-CF8DED9E0594}"/>
              </a:ext>
            </a:extLst>
          </p:cNvPr>
          <p:cNvGraphicFramePr>
            <a:graphicFrameLocks noChangeAspect="1"/>
          </p:cNvGraphicFramePr>
          <p:nvPr>
            <p:extLst>
              <p:ext uri="{D42A27DB-BD31-4B8C-83A1-F6EECF244321}">
                <p14:modId xmlns:p14="http://schemas.microsoft.com/office/powerpoint/2010/main" val="2239974680"/>
              </p:ext>
            </p:extLst>
          </p:nvPr>
        </p:nvGraphicFramePr>
        <p:xfrm>
          <a:off x="2903728" y="5343949"/>
          <a:ext cx="2608263" cy="527050"/>
        </p:xfrm>
        <a:graphic>
          <a:graphicData uri="http://schemas.openxmlformats.org/presentationml/2006/ole">
            <mc:AlternateContent xmlns:mc="http://schemas.openxmlformats.org/markup-compatibility/2006">
              <mc:Choice xmlns:v="urn:schemas-microsoft-com:vml" Requires="v">
                <p:oleObj name="Equation" r:id="rId47" imgW="1384200" imgH="279360" progId="Equation.DSMT4">
                  <p:embed/>
                </p:oleObj>
              </mc:Choice>
              <mc:Fallback>
                <p:oleObj name="Equation" r:id="rId47" imgW="1384200" imgH="279360" progId="Equation.DSMT4">
                  <p:embed/>
                  <p:pic>
                    <p:nvPicPr>
                      <p:cNvPr id="32" name="Object 31">
                        <a:extLst>
                          <a:ext uri="{FF2B5EF4-FFF2-40B4-BE49-F238E27FC236}">
                            <a16:creationId xmlns:a16="http://schemas.microsoft.com/office/drawing/2014/main" id="{51EBB2C7-9A5C-4317-99E8-CF8DED9E0594}"/>
                          </a:ext>
                        </a:extLst>
                      </p:cNvPr>
                      <p:cNvPicPr/>
                      <p:nvPr/>
                    </p:nvPicPr>
                    <p:blipFill>
                      <a:blip r:embed="rId48"/>
                      <a:stretch>
                        <a:fillRect/>
                      </a:stretch>
                    </p:blipFill>
                    <p:spPr>
                      <a:xfrm>
                        <a:off x="2903728" y="5343949"/>
                        <a:ext cx="2608263" cy="527050"/>
                      </a:xfrm>
                      <a:prstGeom prst="rect">
                        <a:avLst/>
                      </a:prstGeom>
                    </p:spPr>
                  </p:pic>
                </p:oleObj>
              </mc:Fallback>
            </mc:AlternateContent>
          </a:graphicData>
        </a:graphic>
      </p:graphicFrame>
      <p:graphicFrame>
        <p:nvGraphicFramePr>
          <p:cNvPr id="33" name="Object 32">
            <a:extLst>
              <a:ext uri="{FF2B5EF4-FFF2-40B4-BE49-F238E27FC236}">
                <a16:creationId xmlns:a16="http://schemas.microsoft.com/office/drawing/2014/main" id="{EDF916D8-35BF-4EB6-A673-14BAF9FFDCF2}"/>
              </a:ext>
            </a:extLst>
          </p:cNvPr>
          <p:cNvGraphicFramePr>
            <a:graphicFrameLocks noChangeAspect="1"/>
          </p:cNvGraphicFramePr>
          <p:nvPr>
            <p:extLst>
              <p:ext uri="{D42A27DB-BD31-4B8C-83A1-F6EECF244321}">
                <p14:modId xmlns:p14="http://schemas.microsoft.com/office/powerpoint/2010/main" val="1520106613"/>
              </p:ext>
            </p:extLst>
          </p:nvPr>
        </p:nvGraphicFramePr>
        <p:xfrm>
          <a:off x="3114989" y="5869680"/>
          <a:ext cx="2162175" cy="571500"/>
        </p:xfrm>
        <a:graphic>
          <a:graphicData uri="http://schemas.openxmlformats.org/presentationml/2006/ole">
            <mc:AlternateContent xmlns:mc="http://schemas.openxmlformats.org/markup-compatibility/2006">
              <mc:Choice xmlns:v="urn:schemas-microsoft-com:vml" Requires="v">
                <p:oleObj name="Equation" r:id="rId49" imgW="965160" imgH="253800" progId="Equation.DSMT4">
                  <p:embed/>
                </p:oleObj>
              </mc:Choice>
              <mc:Fallback>
                <p:oleObj name="Equation" r:id="rId49" imgW="965160" imgH="253800" progId="Equation.DSMT4">
                  <p:embed/>
                  <p:pic>
                    <p:nvPicPr>
                      <p:cNvPr id="33" name="Object 32">
                        <a:extLst>
                          <a:ext uri="{FF2B5EF4-FFF2-40B4-BE49-F238E27FC236}">
                            <a16:creationId xmlns:a16="http://schemas.microsoft.com/office/drawing/2014/main" id="{EDF916D8-35BF-4EB6-A673-14BAF9FFDCF2}"/>
                          </a:ext>
                        </a:extLst>
                      </p:cNvPr>
                      <p:cNvPicPr/>
                      <p:nvPr/>
                    </p:nvPicPr>
                    <p:blipFill>
                      <a:blip r:embed="rId50"/>
                      <a:stretch>
                        <a:fillRect/>
                      </a:stretch>
                    </p:blipFill>
                    <p:spPr>
                      <a:xfrm>
                        <a:off x="3114989" y="5869680"/>
                        <a:ext cx="2162175" cy="571500"/>
                      </a:xfrm>
                      <a:prstGeom prst="rect">
                        <a:avLst/>
                      </a:prstGeom>
                    </p:spPr>
                  </p:pic>
                </p:oleObj>
              </mc:Fallback>
            </mc:AlternateContent>
          </a:graphicData>
        </a:graphic>
      </p:graphicFrame>
      <p:graphicFrame>
        <p:nvGraphicFramePr>
          <p:cNvPr id="34" name="Object 33">
            <a:extLst>
              <a:ext uri="{FF2B5EF4-FFF2-40B4-BE49-F238E27FC236}">
                <a16:creationId xmlns:a16="http://schemas.microsoft.com/office/drawing/2014/main" id="{A23259E1-A33A-46F7-B04C-2FA1BC57C350}"/>
              </a:ext>
            </a:extLst>
          </p:cNvPr>
          <p:cNvGraphicFramePr>
            <a:graphicFrameLocks noChangeAspect="1"/>
          </p:cNvGraphicFramePr>
          <p:nvPr>
            <p:extLst>
              <p:ext uri="{D42A27DB-BD31-4B8C-83A1-F6EECF244321}">
                <p14:modId xmlns:p14="http://schemas.microsoft.com/office/powerpoint/2010/main" val="4153279801"/>
              </p:ext>
            </p:extLst>
          </p:nvPr>
        </p:nvGraphicFramePr>
        <p:xfrm>
          <a:off x="1333960" y="6406968"/>
          <a:ext cx="1822450" cy="457200"/>
        </p:xfrm>
        <a:graphic>
          <a:graphicData uri="http://schemas.openxmlformats.org/presentationml/2006/ole">
            <mc:AlternateContent xmlns:mc="http://schemas.openxmlformats.org/markup-compatibility/2006">
              <mc:Choice xmlns:v="urn:schemas-microsoft-com:vml" Requires="v">
                <p:oleObj name="Equation" r:id="rId51" imgW="812520" imgH="203040" progId="Equation.DSMT4">
                  <p:embed/>
                </p:oleObj>
              </mc:Choice>
              <mc:Fallback>
                <p:oleObj name="Equation" r:id="rId51" imgW="812520" imgH="203040" progId="Equation.DSMT4">
                  <p:embed/>
                  <p:pic>
                    <p:nvPicPr>
                      <p:cNvPr id="34" name="Object 33">
                        <a:extLst>
                          <a:ext uri="{FF2B5EF4-FFF2-40B4-BE49-F238E27FC236}">
                            <a16:creationId xmlns:a16="http://schemas.microsoft.com/office/drawing/2014/main" id="{A23259E1-A33A-46F7-B04C-2FA1BC57C350}"/>
                          </a:ext>
                        </a:extLst>
                      </p:cNvPr>
                      <p:cNvPicPr/>
                      <p:nvPr/>
                    </p:nvPicPr>
                    <p:blipFill>
                      <a:blip r:embed="rId52"/>
                      <a:stretch>
                        <a:fillRect/>
                      </a:stretch>
                    </p:blipFill>
                    <p:spPr>
                      <a:xfrm>
                        <a:off x="1333960" y="6406968"/>
                        <a:ext cx="1822450" cy="457200"/>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3C31100C-8DB5-445A-810B-56F0EE539225}"/>
              </a:ext>
            </a:extLst>
          </p:cNvPr>
          <p:cNvGraphicFramePr>
            <a:graphicFrameLocks noChangeAspect="1"/>
          </p:cNvGraphicFramePr>
          <p:nvPr>
            <p:extLst>
              <p:ext uri="{D42A27DB-BD31-4B8C-83A1-F6EECF244321}">
                <p14:modId xmlns:p14="http://schemas.microsoft.com/office/powerpoint/2010/main" val="4278579926"/>
              </p:ext>
            </p:extLst>
          </p:nvPr>
        </p:nvGraphicFramePr>
        <p:xfrm>
          <a:off x="3149483" y="6413559"/>
          <a:ext cx="1423987" cy="400050"/>
        </p:xfrm>
        <a:graphic>
          <a:graphicData uri="http://schemas.openxmlformats.org/presentationml/2006/ole">
            <mc:AlternateContent xmlns:mc="http://schemas.openxmlformats.org/markup-compatibility/2006">
              <mc:Choice xmlns:v="urn:schemas-microsoft-com:vml" Requires="v">
                <p:oleObj name="Equation" r:id="rId53" imgW="634680" imgH="177480" progId="Equation.DSMT4">
                  <p:embed/>
                </p:oleObj>
              </mc:Choice>
              <mc:Fallback>
                <p:oleObj name="Equation" r:id="rId53" imgW="634680" imgH="177480" progId="Equation.DSMT4">
                  <p:embed/>
                  <p:pic>
                    <p:nvPicPr>
                      <p:cNvPr id="35" name="Object 34">
                        <a:extLst>
                          <a:ext uri="{FF2B5EF4-FFF2-40B4-BE49-F238E27FC236}">
                            <a16:creationId xmlns:a16="http://schemas.microsoft.com/office/drawing/2014/main" id="{3C31100C-8DB5-445A-810B-56F0EE539225}"/>
                          </a:ext>
                        </a:extLst>
                      </p:cNvPr>
                      <p:cNvPicPr/>
                      <p:nvPr/>
                    </p:nvPicPr>
                    <p:blipFill>
                      <a:blip r:embed="rId54"/>
                      <a:stretch>
                        <a:fillRect/>
                      </a:stretch>
                    </p:blipFill>
                    <p:spPr>
                      <a:xfrm>
                        <a:off x="3149483" y="6413559"/>
                        <a:ext cx="1423987" cy="400050"/>
                      </a:xfrm>
                      <a:prstGeom prst="rect">
                        <a:avLst/>
                      </a:prstGeom>
                    </p:spPr>
                  </p:pic>
                </p:oleObj>
              </mc:Fallback>
            </mc:AlternateContent>
          </a:graphicData>
        </a:graphic>
      </p:graphicFrame>
      <p:graphicFrame>
        <p:nvGraphicFramePr>
          <p:cNvPr id="36" name="Object 35">
            <a:extLst>
              <a:ext uri="{FF2B5EF4-FFF2-40B4-BE49-F238E27FC236}">
                <a16:creationId xmlns:a16="http://schemas.microsoft.com/office/drawing/2014/main" id="{D4F46E70-620E-4CFC-B3DB-C52E6F547905}"/>
              </a:ext>
            </a:extLst>
          </p:cNvPr>
          <p:cNvGraphicFramePr>
            <a:graphicFrameLocks noChangeAspect="1"/>
          </p:cNvGraphicFramePr>
          <p:nvPr>
            <p:extLst>
              <p:ext uri="{D42A27DB-BD31-4B8C-83A1-F6EECF244321}">
                <p14:modId xmlns:p14="http://schemas.microsoft.com/office/powerpoint/2010/main" val="1663249192"/>
              </p:ext>
            </p:extLst>
          </p:nvPr>
        </p:nvGraphicFramePr>
        <p:xfrm>
          <a:off x="7572406" y="4760863"/>
          <a:ext cx="2535238" cy="571500"/>
        </p:xfrm>
        <a:graphic>
          <a:graphicData uri="http://schemas.openxmlformats.org/presentationml/2006/ole">
            <mc:AlternateContent xmlns:mc="http://schemas.openxmlformats.org/markup-compatibility/2006">
              <mc:Choice xmlns:v="urn:schemas-microsoft-com:vml" Requires="v">
                <p:oleObj name="Equation" r:id="rId55" imgW="1130040" imgH="253800" progId="Equation.DSMT4">
                  <p:embed/>
                </p:oleObj>
              </mc:Choice>
              <mc:Fallback>
                <p:oleObj name="Equation" r:id="rId55" imgW="1130040" imgH="253800" progId="Equation.DSMT4">
                  <p:embed/>
                  <p:pic>
                    <p:nvPicPr>
                      <p:cNvPr id="36" name="Object 35">
                        <a:extLst>
                          <a:ext uri="{FF2B5EF4-FFF2-40B4-BE49-F238E27FC236}">
                            <a16:creationId xmlns:a16="http://schemas.microsoft.com/office/drawing/2014/main" id="{D4F46E70-620E-4CFC-B3DB-C52E6F547905}"/>
                          </a:ext>
                        </a:extLst>
                      </p:cNvPr>
                      <p:cNvPicPr/>
                      <p:nvPr/>
                    </p:nvPicPr>
                    <p:blipFill>
                      <a:blip r:embed="rId23"/>
                      <a:stretch>
                        <a:fillRect/>
                      </a:stretch>
                    </p:blipFill>
                    <p:spPr>
                      <a:xfrm>
                        <a:off x="7572406" y="4760863"/>
                        <a:ext cx="2535238" cy="571500"/>
                      </a:xfrm>
                      <a:prstGeom prst="rect">
                        <a:avLst/>
                      </a:prstGeom>
                    </p:spPr>
                  </p:pic>
                </p:oleObj>
              </mc:Fallback>
            </mc:AlternateContent>
          </a:graphicData>
        </a:graphic>
      </p:graphicFrame>
      <p:graphicFrame>
        <p:nvGraphicFramePr>
          <p:cNvPr id="37" name="Object 36">
            <a:extLst>
              <a:ext uri="{FF2B5EF4-FFF2-40B4-BE49-F238E27FC236}">
                <a16:creationId xmlns:a16="http://schemas.microsoft.com/office/drawing/2014/main" id="{27C6C3F0-654A-45AE-A02E-76575FBCADA7}"/>
              </a:ext>
            </a:extLst>
          </p:cNvPr>
          <p:cNvGraphicFramePr>
            <a:graphicFrameLocks noChangeAspect="1"/>
          </p:cNvGraphicFramePr>
          <p:nvPr>
            <p:extLst>
              <p:ext uri="{D42A27DB-BD31-4B8C-83A1-F6EECF244321}">
                <p14:modId xmlns:p14="http://schemas.microsoft.com/office/powerpoint/2010/main" val="577522353"/>
              </p:ext>
            </p:extLst>
          </p:nvPr>
        </p:nvGraphicFramePr>
        <p:xfrm>
          <a:off x="6197926" y="5297602"/>
          <a:ext cx="2154866" cy="579312"/>
        </p:xfrm>
        <a:graphic>
          <a:graphicData uri="http://schemas.openxmlformats.org/presentationml/2006/ole">
            <mc:AlternateContent xmlns:mc="http://schemas.openxmlformats.org/markup-compatibility/2006">
              <mc:Choice xmlns:v="urn:schemas-microsoft-com:vml" Requires="v">
                <p:oleObj name="Equation" r:id="rId56" imgW="1041120" imgH="279360" progId="Equation.DSMT4">
                  <p:embed/>
                </p:oleObj>
              </mc:Choice>
              <mc:Fallback>
                <p:oleObj name="Equation" r:id="rId56" imgW="1041120" imgH="279360" progId="Equation.DSMT4">
                  <p:embed/>
                  <p:pic>
                    <p:nvPicPr>
                      <p:cNvPr id="37" name="Object 36">
                        <a:extLst>
                          <a:ext uri="{FF2B5EF4-FFF2-40B4-BE49-F238E27FC236}">
                            <a16:creationId xmlns:a16="http://schemas.microsoft.com/office/drawing/2014/main" id="{27C6C3F0-654A-45AE-A02E-76575FBCADA7}"/>
                          </a:ext>
                        </a:extLst>
                      </p:cNvPr>
                      <p:cNvPicPr/>
                      <p:nvPr/>
                    </p:nvPicPr>
                    <p:blipFill>
                      <a:blip r:embed="rId44"/>
                      <a:stretch>
                        <a:fillRect/>
                      </a:stretch>
                    </p:blipFill>
                    <p:spPr>
                      <a:xfrm>
                        <a:off x="6197926" y="5297602"/>
                        <a:ext cx="2154866" cy="579312"/>
                      </a:xfrm>
                      <a:prstGeom prst="rect">
                        <a:avLst/>
                      </a:prstGeom>
                    </p:spPr>
                  </p:pic>
                </p:oleObj>
              </mc:Fallback>
            </mc:AlternateContent>
          </a:graphicData>
        </a:graphic>
      </p:graphicFrame>
      <p:graphicFrame>
        <p:nvGraphicFramePr>
          <p:cNvPr id="38" name="Object 37">
            <a:extLst>
              <a:ext uri="{FF2B5EF4-FFF2-40B4-BE49-F238E27FC236}">
                <a16:creationId xmlns:a16="http://schemas.microsoft.com/office/drawing/2014/main" id="{32CEC0E4-8C27-46A1-96F5-D9118970B5D9}"/>
              </a:ext>
            </a:extLst>
          </p:cNvPr>
          <p:cNvGraphicFramePr>
            <a:graphicFrameLocks noChangeAspect="1"/>
          </p:cNvGraphicFramePr>
          <p:nvPr>
            <p:extLst>
              <p:ext uri="{D42A27DB-BD31-4B8C-83A1-F6EECF244321}">
                <p14:modId xmlns:p14="http://schemas.microsoft.com/office/powerpoint/2010/main" val="2752321893"/>
              </p:ext>
            </p:extLst>
          </p:nvPr>
        </p:nvGraphicFramePr>
        <p:xfrm>
          <a:off x="6192036" y="5837460"/>
          <a:ext cx="2789238" cy="571500"/>
        </p:xfrm>
        <a:graphic>
          <a:graphicData uri="http://schemas.openxmlformats.org/presentationml/2006/ole">
            <mc:AlternateContent xmlns:mc="http://schemas.openxmlformats.org/markup-compatibility/2006">
              <mc:Choice xmlns:v="urn:schemas-microsoft-com:vml" Requires="v">
                <p:oleObj name="Equation" r:id="rId57" imgW="1244520" imgH="253800" progId="Equation.DSMT4">
                  <p:embed/>
                </p:oleObj>
              </mc:Choice>
              <mc:Fallback>
                <p:oleObj name="Equation" r:id="rId57" imgW="1244520" imgH="253800" progId="Equation.DSMT4">
                  <p:embed/>
                  <p:pic>
                    <p:nvPicPr>
                      <p:cNvPr id="38" name="Object 37">
                        <a:extLst>
                          <a:ext uri="{FF2B5EF4-FFF2-40B4-BE49-F238E27FC236}">
                            <a16:creationId xmlns:a16="http://schemas.microsoft.com/office/drawing/2014/main" id="{32CEC0E4-8C27-46A1-96F5-D9118970B5D9}"/>
                          </a:ext>
                        </a:extLst>
                      </p:cNvPr>
                      <p:cNvPicPr/>
                      <p:nvPr/>
                    </p:nvPicPr>
                    <p:blipFill>
                      <a:blip r:embed="rId58"/>
                      <a:stretch>
                        <a:fillRect/>
                      </a:stretch>
                    </p:blipFill>
                    <p:spPr>
                      <a:xfrm>
                        <a:off x="6192036" y="5837460"/>
                        <a:ext cx="2789238" cy="571500"/>
                      </a:xfrm>
                      <a:prstGeom prst="rect">
                        <a:avLst/>
                      </a:prstGeom>
                    </p:spPr>
                  </p:pic>
                </p:oleObj>
              </mc:Fallback>
            </mc:AlternateContent>
          </a:graphicData>
        </a:graphic>
      </p:graphicFrame>
      <p:graphicFrame>
        <p:nvGraphicFramePr>
          <p:cNvPr id="39" name="Object 38">
            <a:extLst>
              <a:ext uri="{FF2B5EF4-FFF2-40B4-BE49-F238E27FC236}">
                <a16:creationId xmlns:a16="http://schemas.microsoft.com/office/drawing/2014/main" id="{D5E4EC42-A3F6-484A-B7CD-39498B579ADD}"/>
              </a:ext>
            </a:extLst>
          </p:cNvPr>
          <p:cNvGraphicFramePr>
            <a:graphicFrameLocks noChangeAspect="1"/>
          </p:cNvGraphicFramePr>
          <p:nvPr>
            <p:extLst>
              <p:ext uri="{D42A27DB-BD31-4B8C-83A1-F6EECF244321}">
                <p14:modId xmlns:p14="http://schemas.microsoft.com/office/powerpoint/2010/main" val="1453250702"/>
              </p:ext>
            </p:extLst>
          </p:nvPr>
        </p:nvGraphicFramePr>
        <p:xfrm>
          <a:off x="8780152" y="5308999"/>
          <a:ext cx="2608263" cy="527050"/>
        </p:xfrm>
        <a:graphic>
          <a:graphicData uri="http://schemas.openxmlformats.org/presentationml/2006/ole">
            <mc:AlternateContent xmlns:mc="http://schemas.openxmlformats.org/markup-compatibility/2006">
              <mc:Choice xmlns:v="urn:schemas-microsoft-com:vml" Requires="v">
                <p:oleObj name="Equation" r:id="rId59" imgW="1384200" imgH="279360" progId="Equation.DSMT4">
                  <p:embed/>
                </p:oleObj>
              </mc:Choice>
              <mc:Fallback>
                <p:oleObj name="Equation" r:id="rId59" imgW="1384200" imgH="279360" progId="Equation.DSMT4">
                  <p:embed/>
                  <p:pic>
                    <p:nvPicPr>
                      <p:cNvPr id="39" name="Object 38">
                        <a:extLst>
                          <a:ext uri="{FF2B5EF4-FFF2-40B4-BE49-F238E27FC236}">
                            <a16:creationId xmlns:a16="http://schemas.microsoft.com/office/drawing/2014/main" id="{D5E4EC42-A3F6-484A-B7CD-39498B579ADD}"/>
                          </a:ext>
                        </a:extLst>
                      </p:cNvPr>
                      <p:cNvPicPr/>
                      <p:nvPr/>
                    </p:nvPicPr>
                    <p:blipFill>
                      <a:blip r:embed="rId60"/>
                      <a:stretch>
                        <a:fillRect/>
                      </a:stretch>
                    </p:blipFill>
                    <p:spPr>
                      <a:xfrm>
                        <a:off x="8780152" y="5308999"/>
                        <a:ext cx="2608263" cy="527050"/>
                      </a:xfrm>
                      <a:prstGeom prst="rect">
                        <a:avLst/>
                      </a:prstGeom>
                    </p:spPr>
                  </p:pic>
                </p:oleObj>
              </mc:Fallback>
            </mc:AlternateContent>
          </a:graphicData>
        </a:graphic>
      </p:graphicFrame>
      <p:graphicFrame>
        <p:nvGraphicFramePr>
          <p:cNvPr id="40" name="Object 39">
            <a:extLst>
              <a:ext uri="{FF2B5EF4-FFF2-40B4-BE49-F238E27FC236}">
                <a16:creationId xmlns:a16="http://schemas.microsoft.com/office/drawing/2014/main" id="{94C001A9-8190-4B58-B4C7-43B1A9DA251E}"/>
              </a:ext>
            </a:extLst>
          </p:cNvPr>
          <p:cNvGraphicFramePr>
            <a:graphicFrameLocks noChangeAspect="1"/>
          </p:cNvGraphicFramePr>
          <p:nvPr>
            <p:extLst>
              <p:ext uri="{D42A27DB-BD31-4B8C-83A1-F6EECF244321}">
                <p14:modId xmlns:p14="http://schemas.microsoft.com/office/powerpoint/2010/main" val="8214213"/>
              </p:ext>
            </p:extLst>
          </p:nvPr>
        </p:nvGraphicFramePr>
        <p:xfrm>
          <a:off x="9008970" y="5842640"/>
          <a:ext cx="2960687" cy="571500"/>
        </p:xfrm>
        <a:graphic>
          <a:graphicData uri="http://schemas.openxmlformats.org/presentationml/2006/ole">
            <mc:AlternateContent xmlns:mc="http://schemas.openxmlformats.org/markup-compatibility/2006">
              <mc:Choice xmlns:v="urn:schemas-microsoft-com:vml" Requires="v">
                <p:oleObj name="Equation" r:id="rId61" imgW="1320480" imgH="253800" progId="Equation.DSMT4">
                  <p:embed/>
                </p:oleObj>
              </mc:Choice>
              <mc:Fallback>
                <p:oleObj name="Equation" r:id="rId61" imgW="1320480" imgH="253800" progId="Equation.DSMT4">
                  <p:embed/>
                  <p:pic>
                    <p:nvPicPr>
                      <p:cNvPr id="40" name="Object 39">
                        <a:extLst>
                          <a:ext uri="{FF2B5EF4-FFF2-40B4-BE49-F238E27FC236}">
                            <a16:creationId xmlns:a16="http://schemas.microsoft.com/office/drawing/2014/main" id="{94C001A9-8190-4B58-B4C7-43B1A9DA251E}"/>
                          </a:ext>
                        </a:extLst>
                      </p:cNvPr>
                      <p:cNvPicPr/>
                      <p:nvPr/>
                    </p:nvPicPr>
                    <p:blipFill>
                      <a:blip r:embed="rId62"/>
                      <a:stretch>
                        <a:fillRect/>
                      </a:stretch>
                    </p:blipFill>
                    <p:spPr>
                      <a:xfrm>
                        <a:off x="9008970" y="5842640"/>
                        <a:ext cx="2960687" cy="571500"/>
                      </a:xfrm>
                      <a:prstGeom prst="rect">
                        <a:avLst/>
                      </a:prstGeom>
                    </p:spPr>
                  </p:pic>
                </p:oleObj>
              </mc:Fallback>
            </mc:AlternateContent>
          </a:graphicData>
        </a:graphic>
      </p:graphicFrame>
      <p:graphicFrame>
        <p:nvGraphicFramePr>
          <p:cNvPr id="41" name="Object 40">
            <a:extLst>
              <a:ext uri="{FF2B5EF4-FFF2-40B4-BE49-F238E27FC236}">
                <a16:creationId xmlns:a16="http://schemas.microsoft.com/office/drawing/2014/main" id="{09E0FF1F-B246-4CBF-8604-88CA1F885B78}"/>
              </a:ext>
            </a:extLst>
          </p:cNvPr>
          <p:cNvGraphicFramePr>
            <a:graphicFrameLocks noChangeAspect="1"/>
          </p:cNvGraphicFramePr>
          <p:nvPr>
            <p:extLst>
              <p:ext uri="{D42A27DB-BD31-4B8C-83A1-F6EECF244321}">
                <p14:modId xmlns:p14="http://schemas.microsoft.com/office/powerpoint/2010/main" val="3218513053"/>
              </p:ext>
            </p:extLst>
          </p:nvPr>
        </p:nvGraphicFramePr>
        <p:xfrm>
          <a:off x="7210384" y="6372018"/>
          <a:ext cx="1822450" cy="457200"/>
        </p:xfrm>
        <a:graphic>
          <a:graphicData uri="http://schemas.openxmlformats.org/presentationml/2006/ole">
            <mc:AlternateContent xmlns:mc="http://schemas.openxmlformats.org/markup-compatibility/2006">
              <mc:Choice xmlns:v="urn:schemas-microsoft-com:vml" Requires="v">
                <p:oleObj name="Equation" r:id="rId63" imgW="812520" imgH="203040" progId="Equation.DSMT4">
                  <p:embed/>
                </p:oleObj>
              </mc:Choice>
              <mc:Fallback>
                <p:oleObj name="Equation" r:id="rId63" imgW="812520" imgH="203040" progId="Equation.DSMT4">
                  <p:embed/>
                  <p:pic>
                    <p:nvPicPr>
                      <p:cNvPr id="41" name="Object 40">
                        <a:extLst>
                          <a:ext uri="{FF2B5EF4-FFF2-40B4-BE49-F238E27FC236}">
                            <a16:creationId xmlns:a16="http://schemas.microsoft.com/office/drawing/2014/main" id="{09E0FF1F-B246-4CBF-8604-88CA1F885B78}"/>
                          </a:ext>
                        </a:extLst>
                      </p:cNvPr>
                      <p:cNvPicPr/>
                      <p:nvPr/>
                    </p:nvPicPr>
                    <p:blipFill>
                      <a:blip r:embed="rId52"/>
                      <a:stretch>
                        <a:fillRect/>
                      </a:stretch>
                    </p:blipFill>
                    <p:spPr>
                      <a:xfrm>
                        <a:off x="7210384" y="6372018"/>
                        <a:ext cx="1822450" cy="457200"/>
                      </a:xfrm>
                      <a:prstGeom prst="rect">
                        <a:avLst/>
                      </a:prstGeom>
                    </p:spPr>
                  </p:pic>
                </p:oleObj>
              </mc:Fallback>
            </mc:AlternateContent>
          </a:graphicData>
        </a:graphic>
      </p:graphicFrame>
      <p:graphicFrame>
        <p:nvGraphicFramePr>
          <p:cNvPr id="42" name="Object 41">
            <a:extLst>
              <a:ext uri="{FF2B5EF4-FFF2-40B4-BE49-F238E27FC236}">
                <a16:creationId xmlns:a16="http://schemas.microsoft.com/office/drawing/2014/main" id="{171942A5-B442-49D7-A0DC-0A35B454E823}"/>
              </a:ext>
            </a:extLst>
          </p:cNvPr>
          <p:cNvGraphicFramePr>
            <a:graphicFrameLocks noChangeAspect="1"/>
          </p:cNvGraphicFramePr>
          <p:nvPr>
            <p:extLst>
              <p:ext uri="{D42A27DB-BD31-4B8C-83A1-F6EECF244321}">
                <p14:modId xmlns:p14="http://schemas.microsoft.com/office/powerpoint/2010/main" val="2900465472"/>
              </p:ext>
            </p:extLst>
          </p:nvPr>
        </p:nvGraphicFramePr>
        <p:xfrm>
          <a:off x="9025907" y="6378609"/>
          <a:ext cx="1423987" cy="400050"/>
        </p:xfrm>
        <a:graphic>
          <a:graphicData uri="http://schemas.openxmlformats.org/presentationml/2006/ole">
            <mc:AlternateContent xmlns:mc="http://schemas.openxmlformats.org/markup-compatibility/2006">
              <mc:Choice xmlns:v="urn:schemas-microsoft-com:vml" Requires="v">
                <p:oleObj name="Equation" r:id="rId64" imgW="634680" imgH="177480" progId="Equation.DSMT4">
                  <p:embed/>
                </p:oleObj>
              </mc:Choice>
              <mc:Fallback>
                <p:oleObj name="Equation" r:id="rId64" imgW="634680" imgH="177480" progId="Equation.DSMT4">
                  <p:embed/>
                  <p:pic>
                    <p:nvPicPr>
                      <p:cNvPr id="42" name="Object 41">
                        <a:extLst>
                          <a:ext uri="{FF2B5EF4-FFF2-40B4-BE49-F238E27FC236}">
                            <a16:creationId xmlns:a16="http://schemas.microsoft.com/office/drawing/2014/main" id="{171942A5-B442-49D7-A0DC-0A35B454E823}"/>
                          </a:ext>
                        </a:extLst>
                      </p:cNvPr>
                      <p:cNvPicPr/>
                      <p:nvPr/>
                    </p:nvPicPr>
                    <p:blipFill>
                      <a:blip r:embed="rId54"/>
                      <a:stretch>
                        <a:fillRect/>
                      </a:stretch>
                    </p:blipFill>
                    <p:spPr>
                      <a:xfrm>
                        <a:off x="9025907" y="6378609"/>
                        <a:ext cx="1423987" cy="400050"/>
                      </a:xfrm>
                      <a:prstGeom prst="rect">
                        <a:avLst/>
                      </a:prstGeom>
                    </p:spPr>
                  </p:pic>
                </p:oleObj>
              </mc:Fallback>
            </mc:AlternateContent>
          </a:graphicData>
        </a:graphic>
      </p:graphicFrame>
    </p:spTree>
    <p:extLst>
      <p:ext uri="{BB962C8B-B14F-4D97-AF65-F5344CB8AC3E}">
        <p14:creationId xmlns:p14="http://schemas.microsoft.com/office/powerpoint/2010/main" val="74090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fade">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fade">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fade">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500"/>
                                        <p:tgtEl>
                                          <p:spTgt spid="25"/>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
                                        </p:tgtEl>
                                        <p:attrNameLst>
                                          <p:attrName>style.visibility</p:attrName>
                                        </p:attrNameLst>
                                      </p:cBhvr>
                                      <p:to>
                                        <p:strVal val="visible"/>
                                      </p:to>
                                    </p:set>
                                    <p:animEffect transition="in" filter="fade">
                                      <p:cBhvr>
                                        <p:cTn id="92" dur="500"/>
                                        <p:tgtEl>
                                          <p:spTgt spid="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fade">
                                      <p:cBhvr>
                                        <p:cTn id="97" dur="500"/>
                                        <p:tgtEl>
                                          <p:spTgt spid="28"/>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fade">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1"/>
                                        </p:tgtEl>
                                        <p:attrNameLst>
                                          <p:attrName>style.visibility</p:attrName>
                                        </p:attrNameLst>
                                      </p:cBhvr>
                                      <p:to>
                                        <p:strVal val="visible"/>
                                      </p:to>
                                    </p:set>
                                    <p:animEffect transition="in" filter="fade">
                                      <p:cBhvr>
                                        <p:cTn id="107" dur="500"/>
                                        <p:tgtEl>
                                          <p:spTgt spid="31"/>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32"/>
                                        </p:tgtEl>
                                        <p:attrNameLst>
                                          <p:attrName>style.visibility</p:attrName>
                                        </p:attrNameLst>
                                      </p:cBhvr>
                                      <p:to>
                                        <p:strVal val="visible"/>
                                      </p:to>
                                    </p:set>
                                    <p:animEffect transition="in" filter="fade">
                                      <p:cBhvr>
                                        <p:cTn id="112" dur="500"/>
                                        <p:tgtEl>
                                          <p:spTgt spid="32"/>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fade">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fade">
                                      <p:cBhvr>
                                        <p:cTn id="122" dur="500"/>
                                        <p:tgtEl>
                                          <p:spTgt spid="34"/>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35"/>
                                        </p:tgtEl>
                                        <p:attrNameLst>
                                          <p:attrName>style.visibility</p:attrName>
                                        </p:attrNameLst>
                                      </p:cBhvr>
                                      <p:to>
                                        <p:strVal val="visible"/>
                                      </p:to>
                                    </p:set>
                                    <p:animEffect transition="in" filter="fade">
                                      <p:cBhvr>
                                        <p:cTn id="127" dur="500"/>
                                        <p:tgtEl>
                                          <p:spTgt spid="35"/>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36"/>
                                        </p:tgtEl>
                                        <p:attrNameLst>
                                          <p:attrName>style.visibility</p:attrName>
                                        </p:attrNameLst>
                                      </p:cBhvr>
                                      <p:to>
                                        <p:strVal val="visible"/>
                                      </p:to>
                                    </p:set>
                                    <p:animEffect transition="in" filter="fade">
                                      <p:cBhvr>
                                        <p:cTn id="132" dur="500"/>
                                        <p:tgtEl>
                                          <p:spTgt spid="36"/>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nodeType="clickEffect">
                                  <p:stCondLst>
                                    <p:cond delay="0"/>
                                  </p:stCondLst>
                                  <p:childTnLst>
                                    <p:set>
                                      <p:cBhvr>
                                        <p:cTn id="136" dur="1" fill="hold">
                                          <p:stCondLst>
                                            <p:cond delay="0"/>
                                          </p:stCondLst>
                                        </p:cTn>
                                        <p:tgtEl>
                                          <p:spTgt spid="37"/>
                                        </p:tgtEl>
                                        <p:attrNameLst>
                                          <p:attrName>style.visibility</p:attrName>
                                        </p:attrNameLst>
                                      </p:cBhvr>
                                      <p:to>
                                        <p:strVal val="visible"/>
                                      </p:to>
                                    </p:set>
                                    <p:animEffect transition="in" filter="fade">
                                      <p:cBhvr>
                                        <p:cTn id="137" dur="500"/>
                                        <p:tgtEl>
                                          <p:spTgt spid="37"/>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38"/>
                                        </p:tgtEl>
                                        <p:attrNameLst>
                                          <p:attrName>style.visibility</p:attrName>
                                        </p:attrNameLst>
                                      </p:cBhvr>
                                      <p:to>
                                        <p:strVal val="visible"/>
                                      </p:to>
                                    </p:set>
                                    <p:animEffect transition="in" filter="fade">
                                      <p:cBhvr>
                                        <p:cTn id="142" dur="500"/>
                                        <p:tgtEl>
                                          <p:spTgt spid="38"/>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39"/>
                                        </p:tgtEl>
                                        <p:attrNameLst>
                                          <p:attrName>style.visibility</p:attrName>
                                        </p:attrNameLst>
                                      </p:cBhvr>
                                      <p:to>
                                        <p:strVal val="visible"/>
                                      </p:to>
                                    </p:set>
                                    <p:animEffect transition="in" filter="fade">
                                      <p:cBhvr>
                                        <p:cTn id="147" dur="500"/>
                                        <p:tgtEl>
                                          <p:spTgt spid="39"/>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40"/>
                                        </p:tgtEl>
                                        <p:attrNameLst>
                                          <p:attrName>style.visibility</p:attrName>
                                        </p:attrNameLst>
                                      </p:cBhvr>
                                      <p:to>
                                        <p:strVal val="visible"/>
                                      </p:to>
                                    </p:set>
                                    <p:animEffect transition="in" filter="fade">
                                      <p:cBhvr>
                                        <p:cTn id="152" dur="500"/>
                                        <p:tgtEl>
                                          <p:spTgt spid="40"/>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fade">
                                      <p:cBhvr>
                                        <p:cTn id="157" dur="500"/>
                                        <p:tgtEl>
                                          <p:spTgt spid="41"/>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nodeType="clickEffect">
                                  <p:stCondLst>
                                    <p:cond delay="0"/>
                                  </p:stCondLst>
                                  <p:childTnLst>
                                    <p:set>
                                      <p:cBhvr>
                                        <p:cTn id="161" dur="1" fill="hold">
                                          <p:stCondLst>
                                            <p:cond delay="0"/>
                                          </p:stCondLst>
                                        </p:cTn>
                                        <p:tgtEl>
                                          <p:spTgt spid="42"/>
                                        </p:tgtEl>
                                        <p:attrNameLst>
                                          <p:attrName>style.visibility</p:attrName>
                                        </p:attrNameLst>
                                      </p:cBhvr>
                                      <p:to>
                                        <p:strVal val="visible"/>
                                      </p:to>
                                    </p:set>
                                    <p:animEffect transition="in" filter="fade">
                                      <p:cBhvr>
                                        <p:cTn id="162"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5">
            <a:extLst>
              <a:ext uri="{FF2B5EF4-FFF2-40B4-BE49-F238E27FC236}">
                <a16:creationId xmlns:a16="http://schemas.microsoft.com/office/drawing/2014/main" id="{8446D911-4E25-42EB-B259-0403BF3DB8DF}"/>
              </a:ext>
            </a:extLst>
          </p:cNvPr>
          <p:cNvGraphicFramePr>
            <a:graphicFrameLocks noChangeAspect="1"/>
          </p:cNvGraphicFramePr>
          <p:nvPr>
            <p:extLst>
              <p:ext uri="{D42A27DB-BD31-4B8C-83A1-F6EECF244321}">
                <p14:modId xmlns:p14="http://schemas.microsoft.com/office/powerpoint/2010/main" val="363217166"/>
              </p:ext>
            </p:extLst>
          </p:nvPr>
        </p:nvGraphicFramePr>
        <p:xfrm>
          <a:off x="309274" y="448974"/>
          <a:ext cx="3225800" cy="560387"/>
        </p:xfrm>
        <a:graphic>
          <a:graphicData uri="http://schemas.openxmlformats.org/presentationml/2006/ole">
            <mc:AlternateContent xmlns:mc="http://schemas.openxmlformats.org/markup-compatibility/2006">
              <mc:Choice xmlns:v="urn:schemas-microsoft-com:vml" Requires="v">
                <p:oleObj name="Equation" r:id="rId2" imgW="3124080" imgH="545760" progId="Equation.DSMT4">
                  <p:embed/>
                </p:oleObj>
              </mc:Choice>
              <mc:Fallback>
                <p:oleObj name="Equation" r:id="rId2" imgW="3124080" imgH="545760" progId="Equation.DSMT4">
                  <p:embed/>
                  <p:pic>
                    <p:nvPicPr>
                      <p:cNvPr id="11" name="Object 5">
                        <a:extLst>
                          <a:ext uri="{FF2B5EF4-FFF2-40B4-BE49-F238E27FC236}">
                            <a16:creationId xmlns:a16="http://schemas.microsoft.com/office/drawing/2014/main" id="{8446D911-4E25-42EB-B259-0403BF3DB8DF}"/>
                          </a:ext>
                        </a:extLst>
                      </p:cNvPr>
                      <p:cNvPicPr>
                        <a:picLocks noChangeAspect="1" noChangeArrowheads="1"/>
                      </p:cNvPicPr>
                      <p:nvPr/>
                    </p:nvPicPr>
                    <p:blipFill>
                      <a:blip r:embed="rId3"/>
                      <a:srcRect/>
                      <a:stretch>
                        <a:fillRect/>
                      </a:stretch>
                    </p:blipFill>
                    <p:spPr bwMode="auto">
                      <a:xfrm>
                        <a:off x="309274" y="448974"/>
                        <a:ext cx="3225800" cy="560387"/>
                      </a:xfrm>
                      <a:prstGeom prst="rect">
                        <a:avLst/>
                      </a:prstGeom>
                      <a:noFill/>
                    </p:spPr>
                  </p:pic>
                </p:oleObj>
              </mc:Fallback>
            </mc:AlternateContent>
          </a:graphicData>
        </a:graphic>
      </p:graphicFrame>
      <p:graphicFrame>
        <p:nvGraphicFramePr>
          <p:cNvPr id="12" name="Object 5">
            <a:extLst>
              <a:ext uri="{FF2B5EF4-FFF2-40B4-BE49-F238E27FC236}">
                <a16:creationId xmlns:a16="http://schemas.microsoft.com/office/drawing/2014/main" id="{3AEBCCE3-F76A-4F06-8EA2-8023A950CDFE}"/>
              </a:ext>
            </a:extLst>
          </p:cNvPr>
          <p:cNvGraphicFramePr>
            <a:graphicFrameLocks noChangeAspect="1"/>
          </p:cNvGraphicFramePr>
          <p:nvPr>
            <p:extLst>
              <p:ext uri="{D42A27DB-BD31-4B8C-83A1-F6EECF244321}">
                <p14:modId xmlns:p14="http://schemas.microsoft.com/office/powerpoint/2010/main" val="4153795565"/>
              </p:ext>
            </p:extLst>
          </p:nvPr>
        </p:nvGraphicFramePr>
        <p:xfrm>
          <a:off x="6217079" y="411287"/>
          <a:ext cx="5286375" cy="520700"/>
        </p:xfrm>
        <a:graphic>
          <a:graphicData uri="http://schemas.openxmlformats.org/presentationml/2006/ole">
            <mc:AlternateContent xmlns:mc="http://schemas.openxmlformats.org/markup-compatibility/2006">
              <mc:Choice xmlns:v="urn:schemas-microsoft-com:vml" Requires="v">
                <p:oleObj name="Equation" r:id="rId4" imgW="5117760" imgH="507960" progId="Equation.DSMT4">
                  <p:embed/>
                </p:oleObj>
              </mc:Choice>
              <mc:Fallback>
                <p:oleObj name="Equation" r:id="rId4" imgW="5117760" imgH="507960" progId="Equation.DSMT4">
                  <p:embed/>
                  <p:pic>
                    <p:nvPicPr>
                      <p:cNvPr id="12" name="Object 5">
                        <a:extLst>
                          <a:ext uri="{FF2B5EF4-FFF2-40B4-BE49-F238E27FC236}">
                            <a16:creationId xmlns:a16="http://schemas.microsoft.com/office/drawing/2014/main" id="{3AEBCCE3-F76A-4F06-8EA2-8023A950CDFE}"/>
                          </a:ext>
                        </a:extLst>
                      </p:cNvPr>
                      <p:cNvPicPr>
                        <a:picLocks noChangeAspect="1" noChangeArrowheads="1"/>
                      </p:cNvPicPr>
                      <p:nvPr/>
                    </p:nvPicPr>
                    <p:blipFill>
                      <a:blip r:embed="rId5"/>
                      <a:srcRect/>
                      <a:stretch>
                        <a:fillRect/>
                      </a:stretch>
                    </p:blipFill>
                    <p:spPr bwMode="auto">
                      <a:xfrm>
                        <a:off x="6217079" y="411287"/>
                        <a:ext cx="5286375" cy="520700"/>
                      </a:xfrm>
                      <a:prstGeom prst="rect">
                        <a:avLst/>
                      </a:prstGeom>
                      <a:noFill/>
                    </p:spPr>
                  </p:pic>
                </p:oleObj>
              </mc:Fallback>
            </mc:AlternateContent>
          </a:graphicData>
        </a:graphic>
      </p:graphicFrame>
    </p:spTree>
    <p:extLst>
      <p:ext uri="{BB962C8B-B14F-4D97-AF65-F5344CB8AC3E}">
        <p14:creationId xmlns:p14="http://schemas.microsoft.com/office/powerpoint/2010/main" val="2700562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Content Placeholder 2"/>
          <p:cNvSpPr>
            <a:spLocks noGrp="1"/>
          </p:cNvSpPr>
          <p:nvPr>
            <p:ph sz="quarter" idx="1"/>
          </p:nvPr>
        </p:nvSpPr>
        <p:spPr>
          <a:xfrm>
            <a:off x="223838" y="176279"/>
            <a:ext cx="8164513" cy="796925"/>
          </a:xfrm>
        </p:spPr>
        <p:txBody>
          <a:bodyPr>
            <a:normAutofit/>
          </a:bodyPr>
          <a:lstStyle/>
          <a:p>
            <a:pPr>
              <a:buFont typeface="Wingdings" pitchFamily="2" charset="2"/>
              <a:buNone/>
            </a:pPr>
            <a:r>
              <a:rPr lang="en-CA" dirty="0"/>
              <a:t>Ex: Given the graph of </a:t>
            </a:r>
            <a:r>
              <a:rPr lang="en-CA" i="1" dirty="0"/>
              <a:t>y = f(x), </a:t>
            </a:r>
            <a:r>
              <a:rPr lang="en-CA" dirty="0"/>
              <a:t>draw the graph of </a:t>
            </a:r>
          </a:p>
        </p:txBody>
      </p:sp>
      <p:grpSp>
        <p:nvGrpSpPr>
          <p:cNvPr id="9239" name="Group 11"/>
          <p:cNvGrpSpPr>
            <a:grpSpLocks noChangeAspect="1"/>
          </p:cNvGrpSpPr>
          <p:nvPr/>
        </p:nvGrpSpPr>
        <p:grpSpPr bwMode="auto">
          <a:xfrm>
            <a:off x="444501" y="1769966"/>
            <a:ext cx="4425950" cy="4722812"/>
            <a:chOff x="183" y="1814"/>
            <a:chExt cx="2203" cy="2351"/>
          </a:xfrm>
        </p:grpSpPr>
        <p:sp>
          <p:nvSpPr>
            <p:cNvPr id="9271" name="AutoShape 10"/>
            <p:cNvSpPr>
              <a:spLocks noChangeAspect="1" noChangeArrowheads="1" noTextEdit="1"/>
            </p:cNvSpPr>
            <p:nvPr/>
          </p:nvSpPr>
          <p:spPr bwMode="auto">
            <a:xfrm>
              <a:off x="183" y="1819"/>
              <a:ext cx="2203" cy="2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9272" name="Rectangle 12"/>
            <p:cNvSpPr>
              <a:spLocks noChangeArrowheads="1"/>
            </p:cNvSpPr>
            <p:nvPr/>
          </p:nvSpPr>
          <p:spPr bwMode="auto">
            <a:xfrm>
              <a:off x="185" y="1824"/>
              <a:ext cx="2199" cy="2336"/>
            </a:xfrm>
            <a:prstGeom prst="rect">
              <a:avLst/>
            </a:prstGeom>
            <a:solidFill>
              <a:srgbClr val="FFFFFF"/>
            </a:solidFill>
            <a:ln w="2">
              <a:solidFill>
                <a:srgbClr val="FFFFFF"/>
              </a:solidFill>
              <a:miter lim="800000"/>
              <a:headEnd/>
              <a:tailEnd/>
            </a:ln>
          </p:spPr>
          <p:txBody>
            <a:bodyPr/>
            <a:lstStyle/>
            <a:p>
              <a:endParaRPr lang="en-CA"/>
            </a:p>
          </p:txBody>
        </p:sp>
        <p:sp>
          <p:nvSpPr>
            <p:cNvPr id="9273" name="Line 13"/>
            <p:cNvSpPr>
              <a:spLocks noChangeShapeType="1"/>
            </p:cNvSpPr>
            <p:nvPr/>
          </p:nvSpPr>
          <p:spPr bwMode="auto">
            <a:xfrm flipV="1">
              <a:off x="40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4" name="Line 14"/>
            <p:cNvSpPr>
              <a:spLocks noChangeShapeType="1"/>
            </p:cNvSpPr>
            <p:nvPr/>
          </p:nvSpPr>
          <p:spPr bwMode="auto">
            <a:xfrm flipV="1">
              <a:off x="407"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5" name="Line 15"/>
            <p:cNvSpPr>
              <a:spLocks noChangeShapeType="1"/>
            </p:cNvSpPr>
            <p:nvPr/>
          </p:nvSpPr>
          <p:spPr bwMode="auto">
            <a:xfrm flipV="1">
              <a:off x="62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6" name="Line 16"/>
            <p:cNvSpPr>
              <a:spLocks noChangeShapeType="1"/>
            </p:cNvSpPr>
            <p:nvPr/>
          </p:nvSpPr>
          <p:spPr bwMode="auto">
            <a:xfrm flipV="1">
              <a:off x="62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7" name="Line 17"/>
            <p:cNvSpPr>
              <a:spLocks noChangeShapeType="1"/>
            </p:cNvSpPr>
            <p:nvPr/>
          </p:nvSpPr>
          <p:spPr bwMode="auto">
            <a:xfrm flipV="1">
              <a:off x="8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8" name="Line 18"/>
            <p:cNvSpPr>
              <a:spLocks noChangeShapeType="1"/>
            </p:cNvSpPr>
            <p:nvPr/>
          </p:nvSpPr>
          <p:spPr bwMode="auto">
            <a:xfrm flipV="1">
              <a:off x="84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79" name="Line 19"/>
            <p:cNvSpPr>
              <a:spLocks noChangeShapeType="1"/>
            </p:cNvSpPr>
            <p:nvPr/>
          </p:nvSpPr>
          <p:spPr bwMode="auto">
            <a:xfrm flipV="1">
              <a:off x="106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0" name="Line 20"/>
            <p:cNvSpPr>
              <a:spLocks noChangeShapeType="1"/>
            </p:cNvSpPr>
            <p:nvPr/>
          </p:nvSpPr>
          <p:spPr bwMode="auto">
            <a:xfrm flipV="1">
              <a:off x="106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1" name="Line 21"/>
            <p:cNvSpPr>
              <a:spLocks noChangeShapeType="1"/>
            </p:cNvSpPr>
            <p:nvPr/>
          </p:nvSpPr>
          <p:spPr bwMode="auto">
            <a:xfrm flipV="1">
              <a:off x="150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2" name="Line 22"/>
            <p:cNvSpPr>
              <a:spLocks noChangeShapeType="1"/>
            </p:cNvSpPr>
            <p:nvPr/>
          </p:nvSpPr>
          <p:spPr bwMode="auto">
            <a:xfrm flipV="1">
              <a:off x="150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3" name="Line 23"/>
            <p:cNvSpPr>
              <a:spLocks noChangeShapeType="1"/>
            </p:cNvSpPr>
            <p:nvPr/>
          </p:nvSpPr>
          <p:spPr bwMode="auto">
            <a:xfrm flipV="1">
              <a:off x="172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4" name="Line 24"/>
            <p:cNvSpPr>
              <a:spLocks noChangeShapeType="1"/>
            </p:cNvSpPr>
            <p:nvPr/>
          </p:nvSpPr>
          <p:spPr bwMode="auto">
            <a:xfrm flipV="1">
              <a:off x="172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5" name="Line 25"/>
            <p:cNvSpPr>
              <a:spLocks noChangeShapeType="1"/>
            </p:cNvSpPr>
            <p:nvPr/>
          </p:nvSpPr>
          <p:spPr bwMode="auto">
            <a:xfrm flipV="1">
              <a:off x="194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6" name="Line 26"/>
            <p:cNvSpPr>
              <a:spLocks noChangeShapeType="1"/>
            </p:cNvSpPr>
            <p:nvPr/>
          </p:nvSpPr>
          <p:spPr bwMode="auto">
            <a:xfrm flipV="1">
              <a:off x="19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7" name="Line 27"/>
            <p:cNvSpPr>
              <a:spLocks noChangeShapeType="1"/>
            </p:cNvSpPr>
            <p:nvPr/>
          </p:nvSpPr>
          <p:spPr bwMode="auto">
            <a:xfrm flipV="1">
              <a:off x="2160"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8" name="Line 28"/>
            <p:cNvSpPr>
              <a:spLocks noChangeShapeType="1"/>
            </p:cNvSpPr>
            <p:nvPr/>
          </p:nvSpPr>
          <p:spPr bwMode="auto">
            <a:xfrm flipV="1">
              <a:off x="216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89" name="Line 29"/>
            <p:cNvSpPr>
              <a:spLocks noChangeShapeType="1"/>
            </p:cNvSpPr>
            <p:nvPr/>
          </p:nvSpPr>
          <p:spPr bwMode="auto">
            <a:xfrm>
              <a:off x="187" y="391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0" name="Line 30"/>
            <p:cNvSpPr>
              <a:spLocks noChangeShapeType="1"/>
            </p:cNvSpPr>
            <p:nvPr/>
          </p:nvSpPr>
          <p:spPr bwMode="auto">
            <a:xfrm>
              <a:off x="187" y="392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1" name="Line 31"/>
            <p:cNvSpPr>
              <a:spLocks noChangeShapeType="1"/>
            </p:cNvSpPr>
            <p:nvPr/>
          </p:nvSpPr>
          <p:spPr bwMode="auto">
            <a:xfrm>
              <a:off x="187" y="368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2" name="Line 32"/>
            <p:cNvSpPr>
              <a:spLocks noChangeShapeType="1"/>
            </p:cNvSpPr>
            <p:nvPr/>
          </p:nvSpPr>
          <p:spPr bwMode="auto">
            <a:xfrm>
              <a:off x="187" y="369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3" name="Line 33"/>
            <p:cNvSpPr>
              <a:spLocks noChangeShapeType="1"/>
            </p:cNvSpPr>
            <p:nvPr/>
          </p:nvSpPr>
          <p:spPr bwMode="auto">
            <a:xfrm>
              <a:off x="187" y="3454"/>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4" name="Line 34"/>
            <p:cNvSpPr>
              <a:spLocks noChangeShapeType="1"/>
            </p:cNvSpPr>
            <p:nvPr/>
          </p:nvSpPr>
          <p:spPr bwMode="auto">
            <a:xfrm>
              <a:off x="187" y="3459"/>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5" name="Line 35"/>
            <p:cNvSpPr>
              <a:spLocks noChangeShapeType="1"/>
            </p:cNvSpPr>
            <p:nvPr/>
          </p:nvSpPr>
          <p:spPr bwMode="auto">
            <a:xfrm>
              <a:off x="187" y="3222"/>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6" name="Line 36"/>
            <p:cNvSpPr>
              <a:spLocks noChangeShapeType="1"/>
            </p:cNvSpPr>
            <p:nvPr/>
          </p:nvSpPr>
          <p:spPr bwMode="auto">
            <a:xfrm>
              <a:off x="187" y="322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7" name="Line 37"/>
            <p:cNvSpPr>
              <a:spLocks noChangeShapeType="1"/>
            </p:cNvSpPr>
            <p:nvPr/>
          </p:nvSpPr>
          <p:spPr bwMode="auto">
            <a:xfrm>
              <a:off x="187" y="275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8" name="Line 38"/>
            <p:cNvSpPr>
              <a:spLocks noChangeShapeType="1"/>
            </p:cNvSpPr>
            <p:nvPr/>
          </p:nvSpPr>
          <p:spPr bwMode="auto">
            <a:xfrm>
              <a:off x="187" y="275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99" name="Line 39"/>
            <p:cNvSpPr>
              <a:spLocks noChangeShapeType="1"/>
            </p:cNvSpPr>
            <p:nvPr/>
          </p:nvSpPr>
          <p:spPr bwMode="auto">
            <a:xfrm>
              <a:off x="187" y="2520"/>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0" name="Line 40"/>
            <p:cNvSpPr>
              <a:spLocks noChangeShapeType="1"/>
            </p:cNvSpPr>
            <p:nvPr/>
          </p:nvSpPr>
          <p:spPr bwMode="auto">
            <a:xfrm>
              <a:off x="187" y="2525"/>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1" name="Line 41"/>
            <p:cNvSpPr>
              <a:spLocks noChangeShapeType="1"/>
            </p:cNvSpPr>
            <p:nvPr/>
          </p:nvSpPr>
          <p:spPr bwMode="auto">
            <a:xfrm>
              <a:off x="187" y="228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2" name="Line 42"/>
            <p:cNvSpPr>
              <a:spLocks noChangeShapeType="1"/>
            </p:cNvSpPr>
            <p:nvPr/>
          </p:nvSpPr>
          <p:spPr bwMode="auto">
            <a:xfrm>
              <a:off x="187" y="229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3" name="Line 43"/>
            <p:cNvSpPr>
              <a:spLocks noChangeShapeType="1"/>
            </p:cNvSpPr>
            <p:nvPr/>
          </p:nvSpPr>
          <p:spPr bwMode="auto">
            <a:xfrm>
              <a:off x="187" y="205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4" name="Line 44"/>
            <p:cNvSpPr>
              <a:spLocks noChangeShapeType="1"/>
            </p:cNvSpPr>
            <p:nvPr/>
          </p:nvSpPr>
          <p:spPr bwMode="auto">
            <a:xfrm>
              <a:off x="187" y="206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05" name="Line 45"/>
            <p:cNvSpPr>
              <a:spLocks noChangeShapeType="1"/>
            </p:cNvSpPr>
            <p:nvPr/>
          </p:nvSpPr>
          <p:spPr bwMode="auto">
            <a:xfrm>
              <a:off x="187" y="298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6" name="Line 46"/>
            <p:cNvSpPr>
              <a:spLocks noChangeShapeType="1"/>
            </p:cNvSpPr>
            <p:nvPr/>
          </p:nvSpPr>
          <p:spPr bwMode="auto">
            <a:xfrm>
              <a:off x="187" y="2985"/>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7" name="Line 47"/>
            <p:cNvSpPr>
              <a:spLocks noChangeShapeType="1"/>
            </p:cNvSpPr>
            <p:nvPr/>
          </p:nvSpPr>
          <p:spPr bwMode="auto">
            <a:xfrm>
              <a:off x="187" y="299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8" name="Line 48"/>
            <p:cNvSpPr>
              <a:spLocks noChangeShapeType="1"/>
            </p:cNvSpPr>
            <p:nvPr/>
          </p:nvSpPr>
          <p:spPr bwMode="auto">
            <a:xfrm>
              <a:off x="187" y="2994"/>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09" name="Rectangle 49"/>
            <p:cNvSpPr>
              <a:spLocks noChangeArrowheads="1"/>
            </p:cNvSpPr>
            <p:nvPr/>
          </p:nvSpPr>
          <p:spPr bwMode="auto">
            <a:xfrm>
              <a:off x="2338" y="2835"/>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9310" name="Freeform 50"/>
            <p:cNvSpPr>
              <a:spLocks/>
            </p:cNvSpPr>
            <p:nvPr/>
          </p:nvSpPr>
          <p:spPr bwMode="auto">
            <a:xfrm>
              <a:off x="2360" y="2946"/>
              <a:ext cx="20" cy="87"/>
            </a:xfrm>
            <a:custGeom>
              <a:avLst/>
              <a:gdLst>
                <a:gd name="T0" fmla="*/ 0 w 20"/>
                <a:gd name="T1" fmla="*/ 0 h 87"/>
                <a:gd name="T2" fmla="*/ 20 w 20"/>
                <a:gd name="T3" fmla="*/ 44 h 87"/>
                <a:gd name="T4" fmla="*/ 0 w 20"/>
                <a:gd name="T5" fmla="*/ 87 h 87"/>
                <a:gd name="T6" fmla="*/ 0 w 20"/>
                <a:gd name="T7" fmla="*/ 0 h 87"/>
                <a:gd name="T8" fmla="*/ 0 60000 65536"/>
                <a:gd name="T9" fmla="*/ 0 60000 65536"/>
                <a:gd name="T10" fmla="*/ 0 60000 65536"/>
                <a:gd name="T11" fmla="*/ 0 60000 65536"/>
                <a:gd name="T12" fmla="*/ 0 w 20"/>
                <a:gd name="T13" fmla="*/ 0 h 87"/>
                <a:gd name="T14" fmla="*/ 20 w 20"/>
                <a:gd name="T15" fmla="*/ 87 h 87"/>
              </a:gdLst>
              <a:ahLst/>
              <a:cxnLst>
                <a:cxn ang="T8">
                  <a:pos x="T0" y="T1"/>
                </a:cxn>
                <a:cxn ang="T9">
                  <a:pos x="T2" y="T3"/>
                </a:cxn>
                <a:cxn ang="T10">
                  <a:pos x="T4" y="T5"/>
                </a:cxn>
                <a:cxn ang="T11">
                  <a:pos x="T6" y="T7"/>
                </a:cxn>
              </a:cxnLst>
              <a:rect l="T12" t="T13" r="T14" b="T15"/>
              <a:pathLst>
                <a:path w="20" h="87">
                  <a:moveTo>
                    <a:pt x="0" y="0"/>
                  </a:moveTo>
                  <a:lnTo>
                    <a:pt x="20" y="44"/>
                  </a:lnTo>
                  <a:lnTo>
                    <a:pt x="0" y="87"/>
                  </a:lnTo>
                  <a:lnTo>
                    <a:pt x="0" y="0"/>
                  </a:lnTo>
                  <a:close/>
                </a:path>
              </a:pathLst>
            </a:custGeom>
            <a:solidFill>
              <a:srgbClr val="000000"/>
            </a:solidFill>
            <a:ln w="2">
              <a:solidFill>
                <a:srgbClr val="000000"/>
              </a:solidFill>
              <a:round/>
              <a:headEnd/>
              <a:tailEnd/>
            </a:ln>
          </p:spPr>
          <p:txBody>
            <a:bodyPr/>
            <a:lstStyle/>
            <a:p>
              <a:endParaRPr lang="en-CA"/>
            </a:p>
          </p:txBody>
        </p:sp>
        <p:sp>
          <p:nvSpPr>
            <p:cNvPr id="9311" name="Line 51"/>
            <p:cNvSpPr>
              <a:spLocks noChangeShapeType="1"/>
            </p:cNvSpPr>
            <p:nvPr/>
          </p:nvSpPr>
          <p:spPr bwMode="auto">
            <a:xfrm flipV="1">
              <a:off x="1280"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12" name="Line 52"/>
            <p:cNvSpPr>
              <a:spLocks noChangeShapeType="1"/>
            </p:cNvSpPr>
            <p:nvPr/>
          </p:nvSpPr>
          <p:spPr bwMode="auto">
            <a:xfrm flipV="1">
              <a:off x="1282"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13" name="Line 53"/>
            <p:cNvSpPr>
              <a:spLocks noChangeShapeType="1"/>
            </p:cNvSpPr>
            <p:nvPr/>
          </p:nvSpPr>
          <p:spPr bwMode="auto">
            <a:xfrm flipV="1">
              <a:off x="1285"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14" name="Line 54"/>
            <p:cNvSpPr>
              <a:spLocks noChangeShapeType="1"/>
            </p:cNvSpPr>
            <p:nvPr/>
          </p:nvSpPr>
          <p:spPr bwMode="auto">
            <a:xfrm flipV="1">
              <a:off x="1287"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15" name="Rectangle 55"/>
            <p:cNvSpPr>
              <a:spLocks noChangeArrowheads="1"/>
            </p:cNvSpPr>
            <p:nvPr/>
          </p:nvSpPr>
          <p:spPr bwMode="auto">
            <a:xfrm>
              <a:off x="1310" y="1814"/>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9316" name="Freeform 56"/>
            <p:cNvSpPr>
              <a:spLocks/>
            </p:cNvSpPr>
            <p:nvPr/>
          </p:nvSpPr>
          <p:spPr bwMode="auto">
            <a:xfrm>
              <a:off x="1265" y="1829"/>
              <a:ext cx="39" cy="43"/>
            </a:xfrm>
            <a:custGeom>
              <a:avLst/>
              <a:gdLst>
                <a:gd name="T0" fmla="*/ 0 w 39"/>
                <a:gd name="T1" fmla="*/ 43 h 43"/>
                <a:gd name="T2" fmla="*/ 20 w 39"/>
                <a:gd name="T3" fmla="*/ 0 h 43"/>
                <a:gd name="T4" fmla="*/ 39 w 39"/>
                <a:gd name="T5" fmla="*/ 43 h 43"/>
                <a:gd name="T6" fmla="*/ 0 w 39"/>
                <a:gd name="T7" fmla="*/ 43 h 43"/>
                <a:gd name="T8" fmla="*/ 0 60000 65536"/>
                <a:gd name="T9" fmla="*/ 0 60000 65536"/>
                <a:gd name="T10" fmla="*/ 0 60000 65536"/>
                <a:gd name="T11" fmla="*/ 0 60000 65536"/>
                <a:gd name="T12" fmla="*/ 0 w 39"/>
                <a:gd name="T13" fmla="*/ 0 h 43"/>
                <a:gd name="T14" fmla="*/ 39 w 39"/>
                <a:gd name="T15" fmla="*/ 43 h 43"/>
              </a:gdLst>
              <a:ahLst/>
              <a:cxnLst>
                <a:cxn ang="T8">
                  <a:pos x="T0" y="T1"/>
                </a:cxn>
                <a:cxn ang="T9">
                  <a:pos x="T2" y="T3"/>
                </a:cxn>
                <a:cxn ang="T10">
                  <a:pos x="T4" y="T5"/>
                </a:cxn>
                <a:cxn ang="T11">
                  <a:pos x="T6" y="T7"/>
                </a:cxn>
              </a:cxnLst>
              <a:rect l="T12" t="T13" r="T14" b="T15"/>
              <a:pathLst>
                <a:path w="39" h="43">
                  <a:moveTo>
                    <a:pt x="0" y="43"/>
                  </a:moveTo>
                  <a:lnTo>
                    <a:pt x="20" y="0"/>
                  </a:lnTo>
                  <a:lnTo>
                    <a:pt x="39" y="43"/>
                  </a:lnTo>
                  <a:lnTo>
                    <a:pt x="0" y="43"/>
                  </a:lnTo>
                  <a:close/>
                </a:path>
              </a:pathLst>
            </a:custGeom>
            <a:solidFill>
              <a:srgbClr val="000000"/>
            </a:solidFill>
            <a:ln w="2">
              <a:solidFill>
                <a:srgbClr val="000000"/>
              </a:solidFill>
              <a:round/>
              <a:headEnd/>
              <a:tailEnd/>
            </a:ln>
          </p:spPr>
          <p:txBody>
            <a:bodyPr/>
            <a:lstStyle/>
            <a:p>
              <a:endParaRPr lang="en-CA"/>
            </a:p>
          </p:txBody>
        </p:sp>
        <p:sp>
          <p:nvSpPr>
            <p:cNvPr id="9317" name="Rectangle 57"/>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9318" name="Line 58"/>
            <p:cNvSpPr>
              <a:spLocks noChangeShapeType="1"/>
            </p:cNvSpPr>
            <p:nvPr/>
          </p:nvSpPr>
          <p:spPr bwMode="auto">
            <a:xfrm>
              <a:off x="407"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19" name="Rectangle 59"/>
            <p:cNvSpPr>
              <a:spLocks noChangeArrowheads="1"/>
            </p:cNvSpPr>
            <p:nvPr/>
          </p:nvSpPr>
          <p:spPr bwMode="auto">
            <a:xfrm>
              <a:off x="38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9320" name="Line 60"/>
            <p:cNvSpPr>
              <a:spLocks noChangeShapeType="1"/>
            </p:cNvSpPr>
            <p:nvPr/>
          </p:nvSpPr>
          <p:spPr bwMode="auto">
            <a:xfrm>
              <a:off x="62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21" name="Rectangle 61"/>
            <p:cNvSpPr>
              <a:spLocks noChangeArrowheads="1"/>
            </p:cNvSpPr>
            <p:nvPr/>
          </p:nvSpPr>
          <p:spPr bwMode="auto">
            <a:xfrm>
              <a:off x="60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9322" name="Line 62"/>
            <p:cNvSpPr>
              <a:spLocks noChangeShapeType="1"/>
            </p:cNvSpPr>
            <p:nvPr/>
          </p:nvSpPr>
          <p:spPr bwMode="auto">
            <a:xfrm>
              <a:off x="84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23" name="Rectangle 63"/>
            <p:cNvSpPr>
              <a:spLocks noChangeArrowheads="1"/>
            </p:cNvSpPr>
            <p:nvPr/>
          </p:nvSpPr>
          <p:spPr bwMode="auto">
            <a:xfrm>
              <a:off x="82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9324" name="Line 64"/>
            <p:cNvSpPr>
              <a:spLocks noChangeShapeType="1"/>
            </p:cNvSpPr>
            <p:nvPr/>
          </p:nvSpPr>
          <p:spPr bwMode="auto">
            <a:xfrm>
              <a:off x="1065"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25" name="Rectangle 65"/>
            <p:cNvSpPr>
              <a:spLocks noChangeArrowheads="1"/>
            </p:cNvSpPr>
            <p:nvPr/>
          </p:nvSpPr>
          <p:spPr bwMode="auto">
            <a:xfrm>
              <a:off x="104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9326" name="Rectangle 66"/>
            <p:cNvSpPr>
              <a:spLocks noChangeArrowheads="1"/>
            </p:cNvSpPr>
            <p:nvPr/>
          </p:nvSpPr>
          <p:spPr bwMode="auto">
            <a:xfrm>
              <a:off x="1293"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9327" name="Line 67"/>
            <p:cNvSpPr>
              <a:spLocks noChangeShapeType="1"/>
            </p:cNvSpPr>
            <p:nvPr/>
          </p:nvSpPr>
          <p:spPr bwMode="auto">
            <a:xfrm>
              <a:off x="1504"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28" name="Rectangle 68"/>
            <p:cNvSpPr>
              <a:spLocks noChangeArrowheads="1"/>
            </p:cNvSpPr>
            <p:nvPr/>
          </p:nvSpPr>
          <p:spPr bwMode="auto">
            <a:xfrm>
              <a:off x="150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9329" name="Line 69"/>
            <p:cNvSpPr>
              <a:spLocks noChangeShapeType="1"/>
            </p:cNvSpPr>
            <p:nvPr/>
          </p:nvSpPr>
          <p:spPr bwMode="auto">
            <a:xfrm>
              <a:off x="172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30" name="Rectangle 70"/>
            <p:cNvSpPr>
              <a:spLocks noChangeArrowheads="1"/>
            </p:cNvSpPr>
            <p:nvPr/>
          </p:nvSpPr>
          <p:spPr bwMode="auto">
            <a:xfrm>
              <a:off x="172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9331" name="Line 71"/>
            <p:cNvSpPr>
              <a:spLocks noChangeShapeType="1"/>
            </p:cNvSpPr>
            <p:nvPr/>
          </p:nvSpPr>
          <p:spPr bwMode="auto">
            <a:xfrm>
              <a:off x="194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32" name="Rectangle 72"/>
            <p:cNvSpPr>
              <a:spLocks noChangeArrowheads="1"/>
            </p:cNvSpPr>
            <p:nvPr/>
          </p:nvSpPr>
          <p:spPr bwMode="auto">
            <a:xfrm>
              <a:off x="1945"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9333" name="Line 73"/>
            <p:cNvSpPr>
              <a:spLocks noChangeShapeType="1"/>
            </p:cNvSpPr>
            <p:nvPr/>
          </p:nvSpPr>
          <p:spPr bwMode="auto">
            <a:xfrm>
              <a:off x="2162"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34" name="Rectangle 74"/>
            <p:cNvSpPr>
              <a:spLocks noChangeArrowheads="1"/>
            </p:cNvSpPr>
            <p:nvPr/>
          </p:nvSpPr>
          <p:spPr bwMode="auto">
            <a:xfrm>
              <a:off x="2164"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9335" name="Rectangle 75"/>
            <p:cNvSpPr>
              <a:spLocks noChangeArrowheads="1"/>
            </p:cNvSpPr>
            <p:nvPr/>
          </p:nvSpPr>
          <p:spPr bwMode="auto">
            <a:xfrm>
              <a:off x="1226" y="3875"/>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9336" name="Line 76"/>
            <p:cNvSpPr>
              <a:spLocks noChangeShapeType="1"/>
            </p:cNvSpPr>
            <p:nvPr/>
          </p:nvSpPr>
          <p:spPr bwMode="auto">
            <a:xfrm>
              <a:off x="1272" y="392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37" name="Rectangle 77"/>
            <p:cNvSpPr>
              <a:spLocks noChangeArrowheads="1"/>
            </p:cNvSpPr>
            <p:nvPr/>
          </p:nvSpPr>
          <p:spPr bwMode="auto">
            <a:xfrm>
              <a:off x="1226" y="364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9338" name="Line 78"/>
            <p:cNvSpPr>
              <a:spLocks noChangeShapeType="1"/>
            </p:cNvSpPr>
            <p:nvPr/>
          </p:nvSpPr>
          <p:spPr bwMode="auto">
            <a:xfrm>
              <a:off x="1272" y="369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39" name="Rectangle 79"/>
            <p:cNvSpPr>
              <a:spLocks noChangeArrowheads="1"/>
            </p:cNvSpPr>
            <p:nvPr/>
          </p:nvSpPr>
          <p:spPr bwMode="auto">
            <a:xfrm>
              <a:off x="1226" y="3410"/>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9340" name="Line 80"/>
            <p:cNvSpPr>
              <a:spLocks noChangeShapeType="1"/>
            </p:cNvSpPr>
            <p:nvPr/>
          </p:nvSpPr>
          <p:spPr bwMode="auto">
            <a:xfrm>
              <a:off x="1272" y="3459"/>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41" name="Rectangle 81"/>
            <p:cNvSpPr>
              <a:spLocks noChangeArrowheads="1"/>
            </p:cNvSpPr>
            <p:nvPr/>
          </p:nvSpPr>
          <p:spPr bwMode="auto">
            <a:xfrm>
              <a:off x="1226" y="3178"/>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9342" name="Line 82"/>
            <p:cNvSpPr>
              <a:spLocks noChangeShapeType="1"/>
            </p:cNvSpPr>
            <p:nvPr/>
          </p:nvSpPr>
          <p:spPr bwMode="auto">
            <a:xfrm>
              <a:off x="1272" y="322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43" name="Rectangle 83"/>
            <p:cNvSpPr>
              <a:spLocks noChangeArrowheads="1"/>
            </p:cNvSpPr>
            <p:nvPr/>
          </p:nvSpPr>
          <p:spPr bwMode="auto">
            <a:xfrm>
              <a:off x="1248" y="2709"/>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9344" name="Line 84"/>
            <p:cNvSpPr>
              <a:spLocks noChangeShapeType="1"/>
            </p:cNvSpPr>
            <p:nvPr/>
          </p:nvSpPr>
          <p:spPr bwMode="auto">
            <a:xfrm>
              <a:off x="1272" y="275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45" name="Rectangle 85"/>
            <p:cNvSpPr>
              <a:spLocks noChangeArrowheads="1"/>
            </p:cNvSpPr>
            <p:nvPr/>
          </p:nvSpPr>
          <p:spPr bwMode="auto">
            <a:xfrm>
              <a:off x="1248" y="2477"/>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9346" name="Line 86"/>
            <p:cNvSpPr>
              <a:spLocks noChangeShapeType="1"/>
            </p:cNvSpPr>
            <p:nvPr/>
          </p:nvSpPr>
          <p:spPr bwMode="auto">
            <a:xfrm>
              <a:off x="1272" y="2525"/>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47" name="Rectangle 87"/>
            <p:cNvSpPr>
              <a:spLocks noChangeArrowheads="1"/>
            </p:cNvSpPr>
            <p:nvPr/>
          </p:nvSpPr>
          <p:spPr bwMode="auto">
            <a:xfrm>
              <a:off x="1248" y="2245"/>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9348" name="Line 88"/>
            <p:cNvSpPr>
              <a:spLocks noChangeShapeType="1"/>
            </p:cNvSpPr>
            <p:nvPr/>
          </p:nvSpPr>
          <p:spPr bwMode="auto">
            <a:xfrm>
              <a:off x="1272" y="229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49" name="Rectangle 89"/>
            <p:cNvSpPr>
              <a:spLocks noChangeArrowheads="1"/>
            </p:cNvSpPr>
            <p:nvPr/>
          </p:nvSpPr>
          <p:spPr bwMode="auto">
            <a:xfrm>
              <a:off x="1248" y="2012"/>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9350" name="Line 90"/>
            <p:cNvSpPr>
              <a:spLocks noChangeShapeType="1"/>
            </p:cNvSpPr>
            <p:nvPr/>
          </p:nvSpPr>
          <p:spPr bwMode="auto">
            <a:xfrm>
              <a:off x="1272" y="206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51" name="Freeform 91"/>
            <p:cNvSpPr>
              <a:spLocks/>
            </p:cNvSpPr>
            <p:nvPr/>
          </p:nvSpPr>
          <p:spPr bwMode="auto">
            <a:xfrm>
              <a:off x="1285" y="2970"/>
              <a:ext cx="4" cy="20"/>
            </a:xfrm>
            <a:custGeom>
              <a:avLst/>
              <a:gdLst>
                <a:gd name="T0" fmla="*/ 32 w 2"/>
                <a:gd name="T1" fmla="*/ 0 h 4"/>
                <a:gd name="T2" fmla="*/ 16 w 2"/>
                <a:gd name="T3" fmla="*/ 625 h 4"/>
                <a:gd name="T4" fmla="*/ 16 w 2"/>
                <a:gd name="T5" fmla="*/ 1250 h 4"/>
                <a:gd name="T6" fmla="*/ 0 w 2"/>
                <a:gd name="T7" fmla="*/ 1875 h 4"/>
                <a:gd name="T8" fmla="*/ 0 w 2"/>
                <a:gd name="T9" fmla="*/ 1875 h 4"/>
                <a:gd name="T10" fmla="*/ 0 w 2"/>
                <a:gd name="T11" fmla="*/ 2500 h 4"/>
                <a:gd name="T12" fmla="*/ 0 w 2"/>
                <a:gd name="T13" fmla="*/ 2500 h 4"/>
                <a:gd name="T14" fmla="*/ 0 w 2"/>
                <a:gd name="T15" fmla="*/ 2500 h 4"/>
                <a:gd name="T16" fmla="*/ 0 w 2"/>
                <a:gd name="T17" fmla="*/ 250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4"/>
                <a:gd name="T29" fmla="*/ 2 w 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4">
                  <a:moveTo>
                    <a:pt x="2" y="0"/>
                  </a:moveTo>
                  <a:lnTo>
                    <a:pt x="1" y="1"/>
                  </a:lnTo>
                  <a:lnTo>
                    <a:pt x="1" y="2"/>
                  </a:lnTo>
                  <a:lnTo>
                    <a:pt x="0" y="3"/>
                  </a:lnTo>
                  <a:lnTo>
                    <a:pt x="0" y="4"/>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9352" name="Rectangle 94"/>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9218" name="Object 2"/>
          <p:cNvGraphicFramePr>
            <a:graphicFrameLocks noChangeAspect="1"/>
          </p:cNvGraphicFramePr>
          <p:nvPr>
            <p:extLst>
              <p:ext uri="{D42A27DB-BD31-4B8C-83A1-F6EECF244321}">
                <p14:modId xmlns:p14="http://schemas.microsoft.com/office/powerpoint/2010/main" val="638153613"/>
              </p:ext>
            </p:extLst>
          </p:nvPr>
        </p:nvGraphicFramePr>
        <p:xfrm>
          <a:off x="333375" y="744538"/>
          <a:ext cx="2111375" cy="455612"/>
        </p:xfrm>
        <a:graphic>
          <a:graphicData uri="http://schemas.openxmlformats.org/presentationml/2006/ole">
            <mc:AlternateContent xmlns:mc="http://schemas.openxmlformats.org/markup-compatibility/2006">
              <mc:Choice xmlns:v="urn:schemas-microsoft-com:vml" Requires="v">
                <p:oleObj name="Equation" r:id="rId3" imgW="1002960" imgH="215640" progId="Equation.DSMT4">
                  <p:embed/>
                </p:oleObj>
              </mc:Choice>
              <mc:Fallback>
                <p:oleObj name="Equation" r:id="rId3" imgW="1002960" imgH="215640" progId="Equation.DSMT4">
                  <p:embed/>
                  <p:pic>
                    <p:nvPicPr>
                      <p:cNvPr id="9218" name="Object 2"/>
                      <p:cNvPicPr>
                        <a:picLocks noChangeAspect="1" noChangeArrowheads="1"/>
                      </p:cNvPicPr>
                      <p:nvPr/>
                    </p:nvPicPr>
                    <p:blipFill>
                      <a:blip r:embed="rId4"/>
                      <a:srcRect/>
                      <a:stretch>
                        <a:fillRect/>
                      </a:stretch>
                    </p:blipFill>
                    <p:spPr bwMode="auto">
                      <a:xfrm>
                        <a:off x="333375" y="744538"/>
                        <a:ext cx="2111375"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 name="Group 140"/>
          <p:cNvGrpSpPr>
            <a:grpSpLocks/>
          </p:cNvGrpSpPr>
          <p:nvPr/>
        </p:nvGrpSpPr>
        <p:grpSpPr bwMode="auto">
          <a:xfrm>
            <a:off x="-893760" y="2719291"/>
            <a:ext cx="5749924" cy="2852640"/>
            <a:chOff x="-1076324" y="2684463"/>
            <a:chExt cx="5749924" cy="2852640"/>
          </a:xfrm>
        </p:grpSpPr>
        <p:cxnSp>
          <p:nvCxnSpPr>
            <p:cNvPr id="90" name="Straight Connector 89"/>
            <p:cNvCxnSpPr/>
            <p:nvPr/>
          </p:nvCxnSpPr>
          <p:spPr bwMode="auto">
            <a:xfrm rot="5400000" flipH="1" flipV="1">
              <a:off x="188119" y="3642519"/>
              <a:ext cx="2801937" cy="8858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bwMode="auto">
            <a:xfrm rot="10800000">
              <a:off x="2032000" y="2684463"/>
              <a:ext cx="1320800" cy="142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rot="16200000" flipV="1">
              <a:off x="3120232" y="2945606"/>
              <a:ext cx="928688" cy="4349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bwMode="auto">
            <a:xfrm rot="10800000">
              <a:off x="3787775" y="3627438"/>
              <a:ext cx="885825"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endCxn id="9352" idx="1"/>
            </p:cNvCxnSpPr>
            <p:nvPr/>
          </p:nvCxnSpPr>
          <p:spPr bwMode="auto">
            <a:xfrm rot="16200000" flipV="1">
              <a:off x="-1322386" y="4381403"/>
              <a:ext cx="1401762" cy="90963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9219" name="Object 2"/>
          <p:cNvGraphicFramePr>
            <a:graphicFrameLocks noChangeAspect="1"/>
          </p:cNvGraphicFramePr>
          <p:nvPr>
            <p:extLst>
              <p:ext uri="{D42A27DB-BD31-4B8C-83A1-F6EECF244321}">
                <p14:modId xmlns:p14="http://schemas.microsoft.com/office/powerpoint/2010/main" val="3968702050"/>
              </p:ext>
            </p:extLst>
          </p:nvPr>
        </p:nvGraphicFramePr>
        <p:xfrm>
          <a:off x="1246188" y="3100292"/>
          <a:ext cx="679450" cy="439737"/>
        </p:xfrm>
        <a:graphic>
          <a:graphicData uri="http://schemas.openxmlformats.org/presentationml/2006/ole">
            <mc:AlternateContent xmlns:mc="http://schemas.openxmlformats.org/markup-compatibility/2006">
              <mc:Choice xmlns:v="urn:schemas-microsoft-com:vml" Requires="v">
                <p:oleObj name="Equation" r:id="rId5" imgW="393529" imgH="253890" progId="Equation.DSMT4">
                  <p:embed/>
                </p:oleObj>
              </mc:Choice>
              <mc:Fallback>
                <p:oleObj name="Equation" r:id="rId5" imgW="393529" imgH="253890" progId="Equation.DSMT4">
                  <p:embed/>
                  <p:pic>
                    <p:nvPicPr>
                      <p:cNvPr id="9219"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6188" y="3100292"/>
                        <a:ext cx="679450" cy="439737"/>
                      </a:xfrm>
                      <a:prstGeom prst="rect">
                        <a:avLst/>
                      </a:prstGeom>
                      <a:solidFill>
                        <a:schemeClr val="bg1"/>
                      </a:solidFill>
                    </p:spPr>
                  </p:pic>
                </p:oleObj>
              </mc:Fallback>
            </mc:AlternateContent>
          </a:graphicData>
        </a:graphic>
      </p:graphicFrame>
      <p:sp>
        <p:nvSpPr>
          <p:cNvPr id="104" name="Oval 103"/>
          <p:cNvSpPr/>
          <p:nvPr/>
        </p:nvSpPr>
        <p:spPr>
          <a:xfrm>
            <a:off x="3506788" y="2690717"/>
            <a:ext cx="71438"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5" name="Oval 104"/>
          <p:cNvSpPr/>
          <p:nvPr/>
        </p:nvSpPr>
        <p:spPr>
          <a:xfrm>
            <a:off x="3963988" y="3641629"/>
            <a:ext cx="71438"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06" name="Oval 105"/>
          <p:cNvSpPr/>
          <p:nvPr/>
        </p:nvSpPr>
        <p:spPr>
          <a:xfrm>
            <a:off x="4841877" y="3633692"/>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07" name="Oval 106"/>
          <p:cNvSpPr/>
          <p:nvPr/>
        </p:nvSpPr>
        <p:spPr>
          <a:xfrm>
            <a:off x="2178052" y="2684367"/>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08" name="Oval 107"/>
          <p:cNvSpPr/>
          <p:nvPr/>
        </p:nvSpPr>
        <p:spPr>
          <a:xfrm>
            <a:off x="415927" y="4098829"/>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09" name="Oval 108"/>
          <p:cNvSpPr/>
          <p:nvPr/>
        </p:nvSpPr>
        <p:spPr>
          <a:xfrm>
            <a:off x="1304927" y="5500592"/>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graphicFrame>
        <p:nvGraphicFramePr>
          <p:cNvPr id="8196" name="Object 2"/>
          <p:cNvGraphicFramePr>
            <a:graphicFrameLocks noChangeAspect="1"/>
          </p:cNvGraphicFramePr>
          <p:nvPr>
            <p:extLst>
              <p:ext uri="{D42A27DB-BD31-4B8C-83A1-F6EECF244321}">
                <p14:modId xmlns:p14="http://schemas.microsoft.com/office/powerpoint/2010/main" val="3418403288"/>
              </p:ext>
            </p:extLst>
          </p:nvPr>
        </p:nvGraphicFramePr>
        <p:xfrm>
          <a:off x="223838" y="3738467"/>
          <a:ext cx="768350" cy="350837"/>
        </p:xfrm>
        <a:graphic>
          <a:graphicData uri="http://schemas.openxmlformats.org/presentationml/2006/ole">
            <mc:AlternateContent xmlns:mc="http://schemas.openxmlformats.org/markup-compatibility/2006">
              <mc:Choice xmlns:v="urn:schemas-microsoft-com:vml" Requires="v">
                <p:oleObj name="Equation" r:id="rId7" imgW="558558" imgH="253890" progId="Equation.DSMT4">
                  <p:embed/>
                </p:oleObj>
              </mc:Choice>
              <mc:Fallback>
                <p:oleObj name="Equation" r:id="rId7" imgW="558558" imgH="253890" progId="Equation.DSMT4">
                  <p:embed/>
                  <p:pic>
                    <p:nvPicPr>
                      <p:cNvPr id="8196"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838" y="3738467"/>
                        <a:ext cx="768350" cy="350837"/>
                      </a:xfrm>
                      <a:prstGeom prst="rect">
                        <a:avLst/>
                      </a:prstGeom>
                      <a:solidFill>
                        <a:schemeClr val="bg1"/>
                      </a:solidFill>
                    </p:spPr>
                  </p:pic>
                </p:oleObj>
              </mc:Fallback>
            </mc:AlternateContent>
          </a:graphicData>
        </a:graphic>
      </p:graphicFrame>
      <p:graphicFrame>
        <p:nvGraphicFramePr>
          <p:cNvPr id="8197" name="Object 2"/>
          <p:cNvGraphicFramePr>
            <a:graphicFrameLocks noChangeAspect="1"/>
          </p:cNvGraphicFramePr>
          <p:nvPr>
            <p:extLst>
              <p:ext uri="{D42A27DB-BD31-4B8C-83A1-F6EECF244321}">
                <p14:modId xmlns:p14="http://schemas.microsoft.com/office/powerpoint/2010/main" val="1085430186"/>
              </p:ext>
            </p:extLst>
          </p:nvPr>
        </p:nvGraphicFramePr>
        <p:xfrm>
          <a:off x="947739" y="5581553"/>
          <a:ext cx="785813" cy="350838"/>
        </p:xfrm>
        <a:graphic>
          <a:graphicData uri="http://schemas.openxmlformats.org/presentationml/2006/ole">
            <mc:AlternateContent xmlns:mc="http://schemas.openxmlformats.org/markup-compatibility/2006">
              <mc:Choice xmlns:v="urn:schemas-microsoft-com:vml" Requires="v">
                <p:oleObj name="Equation" r:id="rId9" imgW="571252" imgH="253890" progId="Equation.DSMT4">
                  <p:embed/>
                </p:oleObj>
              </mc:Choice>
              <mc:Fallback>
                <p:oleObj name="Equation" r:id="rId9" imgW="571252" imgH="253890" progId="Equation.DSMT4">
                  <p:embed/>
                  <p:pic>
                    <p:nvPicPr>
                      <p:cNvPr id="8197"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47739" y="5581553"/>
                        <a:ext cx="785813" cy="350838"/>
                      </a:xfrm>
                      <a:prstGeom prst="rect">
                        <a:avLst/>
                      </a:prstGeom>
                      <a:solidFill>
                        <a:schemeClr val="bg1"/>
                      </a:solidFill>
                    </p:spPr>
                  </p:pic>
                </p:oleObj>
              </mc:Fallback>
            </mc:AlternateContent>
          </a:graphicData>
        </a:graphic>
      </p:graphicFrame>
      <p:graphicFrame>
        <p:nvGraphicFramePr>
          <p:cNvPr id="8198" name="Object 2"/>
          <p:cNvGraphicFramePr>
            <a:graphicFrameLocks noChangeAspect="1"/>
          </p:cNvGraphicFramePr>
          <p:nvPr>
            <p:extLst>
              <p:ext uri="{D42A27DB-BD31-4B8C-83A1-F6EECF244321}">
                <p14:modId xmlns:p14="http://schemas.microsoft.com/office/powerpoint/2010/main" val="48379468"/>
              </p:ext>
            </p:extLst>
          </p:nvPr>
        </p:nvGraphicFramePr>
        <p:xfrm>
          <a:off x="1778002" y="2320828"/>
          <a:ext cx="663575" cy="350838"/>
        </p:xfrm>
        <a:graphic>
          <a:graphicData uri="http://schemas.openxmlformats.org/presentationml/2006/ole">
            <mc:AlternateContent xmlns:mc="http://schemas.openxmlformats.org/markup-compatibility/2006">
              <mc:Choice xmlns:v="urn:schemas-microsoft-com:vml" Requires="v">
                <p:oleObj name="Equation" r:id="rId11" imgW="482391" imgH="253890" progId="Equation.DSMT4">
                  <p:embed/>
                </p:oleObj>
              </mc:Choice>
              <mc:Fallback>
                <p:oleObj name="Equation" r:id="rId11" imgW="482391" imgH="253890" progId="Equation.DSMT4">
                  <p:embed/>
                  <p:pic>
                    <p:nvPicPr>
                      <p:cNvPr id="8198"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78002" y="2320828"/>
                        <a:ext cx="663575" cy="350838"/>
                      </a:xfrm>
                      <a:prstGeom prst="rect">
                        <a:avLst/>
                      </a:prstGeom>
                      <a:solidFill>
                        <a:schemeClr val="bg1"/>
                      </a:solidFill>
                    </p:spPr>
                  </p:pic>
                </p:oleObj>
              </mc:Fallback>
            </mc:AlternateContent>
          </a:graphicData>
        </a:graphic>
      </p:graphicFrame>
      <p:graphicFrame>
        <p:nvGraphicFramePr>
          <p:cNvPr id="8199" name="Object 2"/>
          <p:cNvGraphicFramePr>
            <a:graphicFrameLocks noChangeAspect="1"/>
          </p:cNvGraphicFramePr>
          <p:nvPr>
            <p:extLst>
              <p:ext uri="{D42A27DB-BD31-4B8C-83A1-F6EECF244321}">
                <p14:modId xmlns:p14="http://schemas.microsoft.com/office/powerpoint/2010/main" val="3377688208"/>
              </p:ext>
            </p:extLst>
          </p:nvPr>
        </p:nvGraphicFramePr>
        <p:xfrm>
          <a:off x="3248027" y="2319242"/>
          <a:ext cx="541337" cy="350837"/>
        </p:xfrm>
        <a:graphic>
          <a:graphicData uri="http://schemas.openxmlformats.org/presentationml/2006/ole">
            <mc:AlternateContent xmlns:mc="http://schemas.openxmlformats.org/markup-compatibility/2006">
              <mc:Choice xmlns:v="urn:schemas-microsoft-com:vml" Requires="v">
                <p:oleObj name="Equation" r:id="rId13" imgW="393529" imgH="253890" progId="Equation.DSMT4">
                  <p:embed/>
                </p:oleObj>
              </mc:Choice>
              <mc:Fallback>
                <p:oleObj name="Equation" r:id="rId13" imgW="393529" imgH="253890" progId="Equation.DSMT4">
                  <p:embed/>
                  <p:pic>
                    <p:nvPicPr>
                      <p:cNvPr id="8199"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48027" y="2319242"/>
                        <a:ext cx="541337" cy="350837"/>
                      </a:xfrm>
                      <a:prstGeom prst="rect">
                        <a:avLst/>
                      </a:prstGeom>
                      <a:solidFill>
                        <a:schemeClr val="bg1"/>
                      </a:solidFill>
                    </p:spPr>
                  </p:pic>
                </p:oleObj>
              </mc:Fallback>
            </mc:AlternateContent>
          </a:graphicData>
        </a:graphic>
      </p:graphicFrame>
      <p:graphicFrame>
        <p:nvGraphicFramePr>
          <p:cNvPr id="8200" name="Object 2"/>
          <p:cNvGraphicFramePr>
            <a:graphicFrameLocks noChangeAspect="1"/>
          </p:cNvGraphicFramePr>
          <p:nvPr>
            <p:extLst>
              <p:ext uri="{D42A27DB-BD31-4B8C-83A1-F6EECF244321}">
                <p14:modId xmlns:p14="http://schemas.microsoft.com/office/powerpoint/2010/main" val="4135438263"/>
              </p:ext>
            </p:extLst>
          </p:nvPr>
        </p:nvGraphicFramePr>
        <p:xfrm>
          <a:off x="3697288" y="3736878"/>
          <a:ext cx="541338" cy="350838"/>
        </p:xfrm>
        <a:graphic>
          <a:graphicData uri="http://schemas.openxmlformats.org/presentationml/2006/ole">
            <mc:AlternateContent xmlns:mc="http://schemas.openxmlformats.org/markup-compatibility/2006">
              <mc:Choice xmlns:v="urn:schemas-microsoft-com:vml" Requires="v">
                <p:oleObj name="Equation" r:id="rId15" imgW="393529" imgH="253890" progId="Equation.DSMT4">
                  <p:embed/>
                </p:oleObj>
              </mc:Choice>
              <mc:Fallback>
                <p:oleObj name="Equation" r:id="rId15" imgW="393529" imgH="253890" progId="Equation.DSMT4">
                  <p:embed/>
                  <p:pic>
                    <p:nvPicPr>
                      <p:cNvPr id="8200"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97288" y="3736878"/>
                        <a:ext cx="541338" cy="350838"/>
                      </a:xfrm>
                      <a:prstGeom prst="rect">
                        <a:avLst/>
                      </a:prstGeom>
                      <a:solidFill>
                        <a:schemeClr val="bg1"/>
                      </a:solidFill>
                    </p:spPr>
                  </p:pic>
                </p:oleObj>
              </mc:Fallback>
            </mc:AlternateContent>
          </a:graphicData>
        </a:graphic>
      </p:graphicFrame>
      <p:graphicFrame>
        <p:nvGraphicFramePr>
          <p:cNvPr id="8201" name="Object 2"/>
          <p:cNvGraphicFramePr>
            <a:graphicFrameLocks noChangeAspect="1"/>
          </p:cNvGraphicFramePr>
          <p:nvPr>
            <p:extLst>
              <p:ext uri="{D42A27DB-BD31-4B8C-83A1-F6EECF244321}">
                <p14:modId xmlns:p14="http://schemas.microsoft.com/office/powerpoint/2010/main" val="1985874821"/>
              </p:ext>
            </p:extLst>
          </p:nvPr>
        </p:nvGraphicFramePr>
        <p:xfrm>
          <a:off x="4452938" y="3721003"/>
          <a:ext cx="628650" cy="350838"/>
        </p:xfrm>
        <a:graphic>
          <a:graphicData uri="http://schemas.openxmlformats.org/presentationml/2006/ole">
            <mc:AlternateContent xmlns:mc="http://schemas.openxmlformats.org/markup-compatibility/2006">
              <mc:Choice xmlns:v="urn:schemas-microsoft-com:vml" Requires="v">
                <p:oleObj name="Equation" r:id="rId17" imgW="457002" imgH="253890" progId="Equation.DSMT4">
                  <p:embed/>
                </p:oleObj>
              </mc:Choice>
              <mc:Fallback>
                <p:oleObj name="Equation" r:id="rId17" imgW="457002" imgH="253890" progId="Equation.DSMT4">
                  <p:embed/>
                  <p:pic>
                    <p:nvPicPr>
                      <p:cNvPr id="8201"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52938" y="3721003"/>
                        <a:ext cx="628650" cy="350838"/>
                      </a:xfrm>
                      <a:prstGeom prst="rect">
                        <a:avLst/>
                      </a:prstGeom>
                      <a:solidFill>
                        <a:schemeClr val="bg1"/>
                      </a:solidFill>
                    </p:spPr>
                  </p:pic>
                </p:oleObj>
              </mc:Fallback>
            </mc:AlternateContent>
          </a:graphicData>
        </a:graphic>
      </p:graphicFrame>
      <p:graphicFrame>
        <p:nvGraphicFramePr>
          <p:cNvPr id="8202" name="Object 2"/>
          <p:cNvGraphicFramePr>
            <a:graphicFrameLocks noChangeAspect="1"/>
          </p:cNvGraphicFramePr>
          <p:nvPr>
            <p:extLst>
              <p:ext uri="{D42A27DB-BD31-4B8C-83A1-F6EECF244321}">
                <p14:modId xmlns:p14="http://schemas.microsoft.com/office/powerpoint/2010/main" val="2609660753"/>
              </p:ext>
            </p:extLst>
          </p:nvPr>
        </p:nvGraphicFramePr>
        <p:xfrm>
          <a:off x="5186363" y="1588992"/>
          <a:ext cx="769938" cy="350837"/>
        </p:xfrm>
        <a:graphic>
          <a:graphicData uri="http://schemas.openxmlformats.org/presentationml/2006/ole">
            <mc:AlternateContent xmlns:mc="http://schemas.openxmlformats.org/markup-compatibility/2006">
              <mc:Choice xmlns:v="urn:schemas-microsoft-com:vml" Requires="v">
                <p:oleObj name="Equation" r:id="rId19" imgW="558558" imgH="253890" progId="Equation.DSMT4">
                  <p:embed/>
                </p:oleObj>
              </mc:Choice>
              <mc:Fallback>
                <p:oleObj name="Equation" r:id="rId19" imgW="558558" imgH="253890" progId="Equation.DSMT4">
                  <p:embed/>
                  <p:pic>
                    <p:nvPicPr>
                      <p:cNvPr id="8202"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6363" y="1588992"/>
                        <a:ext cx="769938" cy="350837"/>
                      </a:xfrm>
                      <a:prstGeom prst="rect">
                        <a:avLst/>
                      </a:prstGeom>
                      <a:solidFill>
                        <a:schemeClr val="bg1"/>
                      </a:solidFill>
                    </p:spPr>
                  </p:pic>
                </p:oleObj>
              </mc:Fallback>
            </mc:AlternateContent>
          </a:graphicData>
        </a:graphic>
      </p:graphicFrame>
      <p:graphicFrame>
        <p:nvGraphicFramePr>
          <p:cNvPr id="8203" name="Object 2"/>
          <p:cNvGraphicFramePr>
            <a:graphicFrameLocks noChangeAspect="1"/>
          </p:cNvGraphicFramePr>
          <p:nvPr>
            <p:extLst>
              <p:ext uri="{D42A27DB-BD31-4B8C-83A1-F6EECF244321}">
                <p14:modId xmlns:p14="http://schemas.microsoft.com/office/powerpoint/2010/main" val="3577298190"/>
              </p:ext>
            </p:extLst>
          </p:nvPr>
        </p:nvGraphicFramePr>
        <p:xfrm>
          <a:off x="5178426" y="2030317"/>
          <a:ext cx="787400" cy="350837"/>
        </p:xfrm>
        <a:graphic>
          <a:graphicData uri="http://schemas.openxmlformats.org/presentationml/2006/ole">
            <mc:AlternateContent xmlns:mc="http://schemas.openxmlformats.org/markup-compatibility/2006">
              <mc:Choice xmlns:v="urn:schemas-microsoft-com:vml" Requires="v">
                <p:oleObj name="Equation" r:id="rId20" imgW="571252" imgH="253890" progId="Equation.DSMT4">
                  <p:embed/>
                </p:oleObj>
              </mc:Choice>
              <mc:Fallback>
                <p:oleObj name="Equation" r:id="rId20" imgW="571252" imgH="253890" progId="Equation.DSMT4">
                  <p:embed/>
                  <p:pic>
                    <p:nvPicPr>
                      <p:cNvPr id="8203"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78426" y="2030317"/>
                        <a:ext cx="787400" cy="350837"/>
                      </a:xfrm>
                      <a:prstGeom prst="rect">
                        <a:avLst/>
                      </a:prstGeom>
                      <a:solidFill>
                        <a:schemeClr val="bg1"/>
                      </a:solidFill>
                    </p:spPr>
                  </p:pic>
                </p:oleObj>
              </mc:Fallback>
            </mc:AlternateContent>
          </a:graphicData>
        </a:graphic>
      </p:graphicFrame>
      <p:graphicFrame>
        <p:nvGraphicFramePr>
          <p:cNvPr id="8204" name="Object 2"/>
          <p:cNvGraphicFramePr>
            <a:graphicFrameLocks noChangeAspect="1"/>
          </p:cNvGraphicFramePr>
          <p:nvPr>
            <p:extLst>
              <p:ext uri="{D42A27DB-BD31-4B8C-83A1-F6EECF244321}">
                <p14:modId xmlns:p14="http://schemas.microsoft.com/office/powerpoint/2010/main" val="1407437633"/>
              </p:ext>
            </p:extLst>
          </p:nvPr>
        </p:nvGraphicFramePr>
        <p:xfrm>
          <a:off x="5262564" y="2427192"/>
          <a:ext cx="663575" cy="350837"/>
        </p:xfrm>
        <a:graphic>
          <a:graphicData uri="http://schemas.openxmlformats.org/presentationml/2006/ole">
            <mc:AlternateContent xmlns:mc="http://schemas.openxmlformats.org/markup-compatibility/2006">
              <mc:Choice xmlns:v="urn:schemas-microsoft-com:vml" Requires="v">
                <p:oleObj name="Equation" r:id="rId21" imgW="482391" imgH="253890" progId="Equation.DSMT4">
                  <p:embed/>
                </p:oleObj>
              </mc:Choice>
              <mc:Fallback>
                <p:oleObj name="Equation" r:id="rId21" imgW="482391" imgH="253890" progId="Equation.DSMT4">
                  <p:embed/>
                  <p:pic>
                    <p:nvPicPr>
                      <p:cNvPr id="8204"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62564" y="2427192"/>
                        <a:ext cx="663575" cy="350837"/>
                      </a:xfrm>
                      <a:prstGeom prst="rect">
                        <a:avLst/>
                      </a:prstGeom>
                      <a:solidFill>
                        <a:schemeClr val="bg1"/>
                      </a:solidFill>
                    </p:spPr>
                  </p:pic>
                </p:oleObj>
              </mc:Fallback>
            </mc:AlternateContent>
          </a:graphicData>
        </a:graphic>
      </p:graphicFrame>
      <p:graphicFrame>
        <p:nvGraphicFramePr>
          <p:cNvPr id="8205" name="Object 2"/>
          <p:cNvGraphicFramePr>
            <a:graphicFrameLocks noChangeAspect="1"/>
          </p:cNvGraphicFramePr>
          <p:nvPr>
            <p:extLst>
              <p:ext uri="{D42A27DB-BD31-4B8C-83A1-F6EECF244321}">
                <p14:modId xmlns:p14="http://schemas.microsoft.com/office/powerpoint/2010/main" val="1359501021"/>
              </p:ext>
            </p:extLst>
          </p:nvPr>
        </p:nvGraphicFramePr>
        <p:xfrm>
          <a:off x="5330827" y="2808192"/>
          <a:ext cx="541337" cy="350837"/>
        </p:xfrm>
        <a:graphic>
          <a:graphicData uri="http://schemas.openxmlformats.org/presentationml/2006/ole">
            <mc:AlternateContent xmlns:mc="http://schemas.openxmlformats.org/markup-compatibility/2006">
              <mc:Choice xmlns:v="urn:schemas-microsoft-com:vml" Requires="v">
                <p:oleObj name="Equation" r:id="rId22" imgW="393529" imgH="253890" progId="Equation.DSMT4">
                  <p:embed/>
                </p:oleObj>
              </mc:Choice>
              <mc:Fallback>
                <p:oleObj name="Equation" r:id="rId22" imgW="393529" imgH="253890" progId="Equation.DSMT4">
                  <p:embed/>
                  <p:pic>
                    <p:nvPicPr>
                      <p:cNvPr id="8205"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0827" y="2808192"/>
                        <a:ext cx="541337" cy="350837"/>
                      </a:xfrm>
                      <a:prstGeom prst="rect">
                        <a:avLst/>
                      </a:prstGeom>
                      <a:solidFill>
                        <a:schemeClr val="bg1"/>
                      </a:solidFill>
                    </p:spPr>
                  </p:pic>
                </p:oleObj>
              </mc:Fallback>
            </mc:AlternateContent>
          </a:graphicData>
        </a:graphic>
      </p:graphicFrame>
      <p:graphicFrame>
        <p:nvGraphicFramePr>
          <p:cNvPr id="8206" name="Object 2"/>
          <p:cNvGraphicFramePr>
            <a:graphicFrameLocks noChangeAspect="1"/>
          </p:cNvGraphicFramePr>
          <p:nvPr>
            <p:extLst>
              <p:ext uri="{D42A27DB-BD31-4B8C-83A1-F6EECF244321}">
                <p14:modId xmlns:p14="http://schemas.microsoft.com/office/powerpoint/2010/main" val="268438681"/>
              </p:ext>
            </p:extLst>
          </p:nvPr>
        </p:nvGraphicFramePr>
        <p:xfrm>
          <a:off x="5321302" y="3143153"/>
          <a:ext cx="542925" cy="350838"/>
        </p:xfrm>
        <a:graphic>
          <a:graphicData uri="http://schemas.openxmlformats.org/presentationml/2006/ole">
            <mc:AlternateContent xmlns:mc="http://schemas.openxmlformats.org/markup-compatibility/2006">
              <mc:Choice xmlns:v="urn:schemas-microsoft-com:vml" Requires="v">
                <p:oleObj name="Equation" r:id="rId23" imgW="393529" imgH="253890" progId="Equation.DSMT4">
                  <p:embed/>
                </p:oleObj>
              </mc:Choice>
              <mc:Fallback>
                <p:oleObj name="Equation" r:id="rId23" imgW="393529" imgH="253890" progId="Equation.DSMT4">
                  <p:embed/>
                  <p:pic>
                    <p:nvPicPr>
                      <p:cNvPr id="8206"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21302" y="3143153"/>
                        <a:ext cx="542925" cy="350838"/>
                      </a:xfrm>
                      <a:prstGeom prst="rect">
                        <a:avLst/>
                      </a:prstGeom>
                      <a:solidFill>
                        <a:schemeClr val="bg1"/>
                      </a:solidFill>
                    </p:spPr>
                  </p:pic>
                </p:oleObj>
              </mc:Fallback>
            </mc:AlternateContent>
          </a:graphicData>
        </a:graphic>
      </p:graphicFrame>
      <p:graphicFrame>
        <p:nvGraphicFramePr>
          <p:cNvPr id="8207" name="Object 2"/>
          <p:cNvGraphicFramePr>
            <a:graphicFrameLocks noChangeAspect="1"/>
          </p:cNvGraphicFramePr>
          <p:nvPr>
            <p:extLst>
              <p:ext uri="{D42A27DB-BD31-4B8C-83A1-F6EECF244321}">
                <p14:modId xmlns:p14="http://schemas.microsoft.com/office/powerpoint/2010/main" val="857199963"/>
              </p:ext>
            </p:extLst>
          </p:nvPr>
        </p:nvGraphicFramePr>
        <p:xfrm>
          <a:off x="5240338" y="3492403"/>
          <a:ext cx="628650" cy="350838"/>
        </p:xfrm>
        <a:graphic>
          <a:graphicData uri="http://schemas.openxmlformats.org/presentationml/2006/ole">
            <mc:AlternateContent xmlns:mc="http://schemas.openxmlformats.org/markup-compatibility/2006">
              <mc:Choice xmlns:v="urn:schemas-microsoft-com:vml" Requires="v">
                <p:oleObj name="Equation" r:id="rId24" imgW="457002" imgH="253890" progId="Equation.DSMT4">
                  <p:embed/>
                </p:oleObj>
              </mc:Choice>
              <mc:Fallback>
                <p:oleObj name="Equation" r:id="rId24" imgW="457002" imgH="253890" progId="Equation.DSMT4">
                  <p:embed/>
                  <p:pic>
                    <p:nvPicPr>
                      <p:cNvPr id="8207"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40338" y="3492403"/>
                        <a:ext cx="628650" cy="350838"/>
                      </a:xfrm>
                      <a:prstGeom prst="rect">
                        <a:avLst/>
                      </a:prstGeom>
                      <a:solidFill>
                        <a:schemeClr val="bg1"/>
                      </a:solidFill>
                    </p:spPr>
                  </p:pic>
                </p:oleObj>
              </mc:Fallback>
            </mc:AlternateContent>
          </a:graphicData>
        </a:graphic>
      </p:graphicFrame>
      <p:graphicFrame>
        <p:nvGraphicFramePr>
          <p:cNvPr id="8208" name="Object 2"/>
          <p:cNvGraphicFramePr>
            <a:graphicFrameLocks noChangeAspect="1"/>
          </p:cNvGraphicFramePr>
          <p:nvPr>
            <p:extLst>
              <p:ext uri="{D42A27DB-BD31-4B8C-83A1-F6EECF244321}">
                <p14:modId xmlns:p14="http://schemas.microsoft.com/office/powerpoint/2010/main" val="2870777303"/>
              </p:ext>
            </p:extLst>
          </p:nvPr>
        </p:nvGraphicFramePr>
        <p:xfrm>
          <a:off x="6461126" y="1604867"/>
          <a:ext cx="628650" cy="350837"/>
        </p:xfrm>
        <a:graphic>
          <a:graphicData uri="http://schemas.openxmlformats.org/presentationml/2006/ole">
            <mc:AlternateContent xmlns:mc="http://schemas.openxmlformats.org/markup-compatibility/2006">
              <mc:Choice xmlns:v="urn:schemas-microsoft-com:vml" Requires="v">
                <p:oleObj name="Equation" r:id="rId25" imgW="457002" imgH="253890" progId="Equation.DSMT4">
                  <p:embed/>
                </p:oleObj>
              </mc:Choice>
              <mc:Fallback>
                <p:oleObj name="Equation" r:id="rId25" imgW="457002" imgH="253890" progId="Equation.DSMT4">
                  <p:embed/>
                  <p:pic>
                    <p:nvPicPr>
                      <p:cNvPr id="8208"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461126" y="1604867"/>
                        <a:ext cx="628650" cy="350837"/>
                      </a:xfrm>
                      <a:prstGeom prst="rect">
                        <a:avLst/>
                      </a:prstGeom>
                      <a:solidFill>
                        <a:schemeClr val="bg1"/>
                      </a:solidFill>
                    </p:spPr>
                  </p:pic>
                </p:oleObj>
              </mc:Fallback>
            </mc:AlternateContent>
          </a:graphicData>
        </a:graphic>
      </p:graphicFrame>
      <p:graphicFrame>
        <p:nvGraphicFramePr>
          <p:cNvPr id="8209" name="Object 2"/>
          <p:cNvGraphicFramePr>
            <a:graphicFrameLocks noChangeAspect="1"/>
          </p:cNvGraphicFramePr>
          <p:nvPr>
            <p:extLst>
              <p:ext uri="{D42A27DB-BD31-4B8C-83A1-F6EECF244321}">
                <p14:modId xmlns:p14="http://schemas.microsoft.com/office/powerpoint/2010/main" val="3055143811"/>
              </p:ext>
            </p:extLst>
          </p:nvPr>
        </p:nvGraphicFramePr>
        <p:xfrm>
          <a:off x="6505577" y="2046192"/>
          <a:ext cx="541337" cy="350837"/>
        </p:xfrm>
        <a:graphic>
          <a:graphicData uri="http://schemas.openxmlformats.org/presentationml/2006/ole">
            <mc:AlternateContent xmlns:mc="http://schemas.openxmlformats.org/markup-compatibility/2006">
              <mc:Choice xmlns:v="urn:schemas-microsoft-com:vml" Requires="v">
                <p:oleObj name="Equation" r:id="rId27" imgW="393529" imgH="253890" progId="Equation.DSMT4">
                  <p:embed/>
                </p:oleObj>
              </mc:Choice>
              <mc:Fallback>
                <p:oleObj name="Equation" r:id="rId27" imgW="393529" imgH="253890" progId="Equation.DSMT4">
                  <p:embed/>
                  <p:pic>
                    <p:nvPicPr>
                      <p:cNvPr id="8209" name="Object 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505577" y="2046192"/>
                        <a:ext cx="541337" cy="350837"/>
                      </a:xfrm>
                      <a:prstGeom prst="rect">
                        <a:avLst/>
                      </a:prstGeom>
                      <a:solidFill>
                        <a:schemeClr val="bg1"/>
                      </a:solidFill>
                    </p:spPr>
                  </p:pic>
                </p:oleObj>
              </mc:Fallback>
            </mc:AlternateContent>
          </a:graphicData>
        </a:graphic>
      </p:graphicFrame>
      <p:graphicFrame>
        <p:nvGraphicFramePr>
          <p:cNvPr id="8210" name="Object 2"/>
          <p:cNvGraphicFramePr>
            <a:graphicFrameLocks noChangeAspect="1"/>
          </p:cNvGraphicFramePr>
          <p:nvPr>
            <p:extLst>
              <p:ext uri="{D42A27DB-BD31-4B8C-83A1-F6EECF244321}">
                <p14:modId xmlns:p14="http://schemas.microsoft.com/office/powerpoint/2010/main" val="2672373258"/>
              </p:ext>
            </p:extLst>
          </p:nvPr>
        </p:nvGraphicFramePr>
        <p:xfrm>
          <a:off x="6465889" y="2441478"/>
          <a:ext cx="663575" cy="350838"/>
        </p:xfrm>
        <a:graphic>
          <a:graphicData uri="http://schemas.openxmlformats.org/presentationml/2006/ole">
            <mc:AlternateContent xmlns:mc="http://schemas.openxmlformats.org/markup-compatibility/2006">
              <mc:Choice xmlns:v="urn:schemas-microsoft-com:vml" Requires="v">
                <p:oleObj name="Equation" r:id="rId29" imgW="482391" imgH="253890" progId="Equation.DSMT4">
                  <p:embed/>
                </p:oleObj>
              </mc:Choice>
              <mc:Fallback>
                <p:oleObj name="Equation" r:id="rId29" imgW="482391" imgH="253890" progId="Equation.DSMT4">
                  <p:embed/>
                  <p:pic>
                    <p:nvPicPr>
                      <p:cNvPr id="8210"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465889" y="2441478"/>
                        <a:ext cx="663575" cy="350838"/>
                      </a:xfrm>
                      <a:prstGeom prst="rect">
                        <a:avLst/>
                      </a:prstGeom>
                      <a:solidFill>
                        <a:schemeClr val="bg1"/>
                      </a:solidFill>
                    </p:spPr>
                  </p:pic>
                </p:oleObj>
              </mc:Fallback>
            </mc:AlternateContent>
          </a:graphicData>
        </a:graphic>
      </p:graphicFrame>
      <p:graphicFrame>
        <p:nvGraphicFramePr>
          <p:cNvPr id="8211" name="Object 2"/>
          <p:cNvGraphicFramePr>
            <a:graphicFrameLocks noChangeAspect="1"/>
          </p:cNvGraphicFramePr>
          <p:nvPr>
            <p:extLst>
              <p:ext uri="{D42A27DB-BD31-4B8C-83A1-F6EECF244321}">
                <p14:modId xmlns:p14="http://schemas.microsoft.com/office/powerpoint/2010/main" val="335091053"/>
              </p:ext>
            </p:extLst>
          </p:nvPr>
        </p:nvGraphicFramePr>
        <p:xfrm>
          <a:off x="6411914" y="2822478"/>
          <a:ext cx="785813" cy="350838"/>
        </p:xfrm>
        <a:graphic>
          <a:graphicData uri="http://schemas.openxmlformats.org/presentationml/2006/ole">
            <mc:AlternateContent xmlns:mc="http://schemas.openxmlformats.org/markup-compatibility/2006">
              <mc:Choice xmlns:v="urn:schemas-microsoft-com:vml" Requires="v">
                <p:oleObj name="Equation" r:id="rId31" imgW="571252" imgH="253890" progId="Equation.DSMT4">
                  <p:embed/>
                </p:oleObj>
              </mc:Choice>
              <mc:Fallback>
                <p:oleObj name="Equation" r:id="rId31" imgW="571252" imgH="253890" progId="Equation.DSMT4">
                  <p:embed/>
                  <p:pic>
                    <p:nvPicPr>
                      <p:cNvPr id="8211" name="Object 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411914" y="2822478"/>
                        <a:ext cx="785813" cy="350838"/>
                      </a:xfrm>
                      <a:prstGeom prst="rect">
                        <a:avLst/>
                      </a:prstGeom>
                      <a:solidFill>
                        <a:schemeClr val="bg1"/>
                      </a:solidFill>
                    </p:spPr>
                  </p:pic>
                </p:oleObj>
              </mc:Fallback>
            </mc:AlternateContent>
          </a:graphicData>
        </a:graphic>
      </p:graphicFrame>
      <p:graphicFrame>
        <p:nvGraphicFramePr>
          <p:cNvPr id="8212" name="Object 2"/>
          <p:cNvGraphicFramePr>
            <a:graphicFrameLocks noChangeAspect="1"/>
          </p:cNvGraphicFramePr>
          <p:nvPr>
            <p:extLst>
              <p:ext uri="{D42A27DB-BD31-4B8C-83A1-F6EECF244321}">
                <p14:modId xmlns:p14="http://schemas.microsoft.com/office/powerpoint/2010/main" val="4070338723"/>
              </p:ext>
            </p:extLst>
          </p:nvPr>
        </p:nvGraphicFramePr>
        <p:xfrm>
          <a:off x="6403976" y="3157442"/>
          <a:ext cx="785812" cy="350837"/>
        </p:xfrm>
        <a:graphic>
          <a:graphicData uri="http://schemas.openxmlformats.org/presentationml/2006/ole">
            <mc:AlternateContent xmlns:mc="http://schemas.openxmlformats.org/markup-compatibility/2006">
              <mc:Choice xmlns:v="urn:schemas-microsoft-com:vml" Requires="v">
                <p:oleObj name="Equation" r:id="rId33" imgW="571252" imgH="253890" progId="Equation.DSMT4">
                  <p:embed/>
                </p:oleObj>
              </mc:Choice>
              <mc:Fallback>
                <p:oleObj name="Equation" r:id="rId33" imgW="571252" imgH="253890" progId="Equation.DSMT4">
                  <p:embed/>
                  <p:pic>
                    <p:nvPicPr>
                      <p:cNvPr id="8212"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403976" y="3157442"/>
                        <a:ext cx="785812" cy="350837"/>
                      </a:xfrm>
                      <a:prstGeom prst="rect">
                        <a:avLst/>
                      </a:prstGeom>
                      <a:solidFill>
                        <a:schemeClr val="bg1"/>
                      </a:solidFill>
                    </p:spPr>
                  </p:pic>
                </p:oleObj>
              </mc:Fallback>
            </mc:AlternateContent>
          </a:graphicData>
        </a:graphic>
      </p:graphicFrame>
      <p:graphicFrame>
        <p:nvGraphicFramePr>
          <p:cNvPr id="8213" name="Object 2"/>
          <p:cNvGraphicFramePr>
            <a:graphicFrameLocks noChangeAspect="1"/>
          </p:cNvGraphicFramePr>
          <p:nvPr>
            <p:extLst>
              <p:ext uri="{D42A27DB-BD31-4B8C-83A1-F6EECF244321}">
                <p14:modId xmlns:p14="http://schemas.microsoft.com/office/powerpoint/2010/main" val="3715740463"/>
              </p:ext>
            </p:extLst>
          </p:nvPr>
        </p:nvGraphicFramePr>
        <p:xfrm>
          <a:off x="6305551" y="3508278"/>
          <a:ext cx="908050" cy="350838"/>
        </p:xfrm>
        <a:graphic>
          <a:graphicData uri="http://schemas.openxmlformats.org/presentationml/2006/ole">
            <mc:AlternateContent xmlns:mc="http://schemas.openxmlformats.org/markup-compatibility/2006">
              <mc:Choice xmlns:v="urn:schemas-microsoft-com:vml" Requires="v">
                <p:oleObj name="Equation" r:id="rId35" imgW="660113" imgH="253890" progId="Equation.DSMT4">
                  <p:embed/>
                </p:oleObj>
              </mc:Choice>
              <mc:Fallback>
                <p:oleObj name="Equation" r:id="rId35" imgW="660113" imgH="253890" progId="Equation.DSMT4">
                  <p:embed/>
                  <p:pic>
                    <p:nvPicPr>
                      <p:cNvPr id="8213" name="Object 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305551" y="3508278"/>
                        <a:ext cx="908050" cy="350838"/>
                      </a:xfrm>
                      <a:prstGeom prst="rect">
                        <a:avLst/>
                      </a:prstGeom>
                      <a:solidFill>
                        <a:schemeClr val="bg1"/>
                      </a:solidFill>
                    </p:spPr>
                  </p:pic>
                </p:oleObj>
              </mc:Fallback>
            </mc:AlternateContent>
          </a:graphicData>
        </a:graphic>
      </p:graphicFrame>
      <p:sp>
        <p:nvSpPr>
          <p:cNvPr id="128" name="Oval 127"/>
          <p:cNvSpPr/>
          <p:nvPr/>
        </p:nvSpPr>
        <p:spPr>
          <a:xfrm>
            <a:off x="4826002" y="4106767"/>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29" name="Oval 128"/>
          <p:cNvSpPr/>
          <p:nvPr/>
        </p:nvSpPr>
        <p:spPr>
          <a:xfrm>
            <a:off x="3941764" y="2689129"/>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30" name="Oval 129"/>
          <p:cNvSpPr/>
          <p:nvPr/>
        </p:nvSpPr>
        <p:spPr>
          <a:xfrm>
            <a:off x="3059113" y="5494242"/>
            <a:ext cx="71438"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31" name="Oval 130"/>
          <p:cNvSpPr/>
          <p:nvPr/>
        </p:nvSpPr>
        <p:spPr>
          <a:xfrm>
            <a:off x="1731964" y="5508529"/>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32" name="Oval 131"/>
          <p:cNvSpPr/>
          <p:nvPr/>
        </p:nvSpPr>
        <p:spPr>
          <a:xfrm>
            <a:off x="406402" y="4579842"/>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133" name="Oval 132"/>
          <p:cNvSpPr/>
          <p:nvPr/>
        </p:nvSpPr>
        <p:spPr>
          <a:xfrm>
            <a:off x="1290639" y="4563967"/>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grpSp>
        <p:nvGrpSpPr>
          <p:cNvPr id="4" name="Group 134"/>
          <p:cNvGrpSpPr>
            <a:grpSpLocks/>
          </p:cNvGrpSpPr>
          <p:nvPr/>
        </p:nvGrpSpPr>
        <p:grpSpPr bwMode="auto">
          <a:xfrm flipH="1" flipV="1">
            <a:off x="433388" y="2719291"/>
            <a:ext cx="4406900" cy="2817812"/>
            <a:chOff x="265504" y="2685143"/>
            <a:chExt cx="4408097" cy="2817360"/>
          </a:xfrm>
        </p:grpSpPr>
        <p:cxnSp>
          <p:nvCxnSpPr>
            <p:cNvPr id="136" name="Straight Connector 135"/>
            <p:cNvCxnSpPr/>
            <p:nvPr/>
          </p:nvCxnSpPr>
          <p:spPr>
            <a:xfrm rot="5400000" flipH="1" flipV="1">
              <a:off x="188301" y="3643647"/>
              <a:ext cx="2801488" cy="88447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rot="10800000">
              <a:off x="2031283" y="2685143"/>
              <a:ext cx="1321159" cy="1428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16200000" flipV="1">
              <a:off x="3120804" y="2945357"/>
              <a:ext cx="928539" cy="43668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10800000">
              <a:off x="3787535" y="3627967"/>
              <a:ext cx="886066" cy="1587"/>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16200000" flipV="1">
              <a:off x="19677" y="4346793"/>
              <a:ext cx="1401537" cy="909884"/>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grpSp>
        <p:nvGrpSpPr>
          <p:cNvPr id="5" name="Group 140"/>
          <p:cNvGrpSpPr>
            <a:grpSpLocks/>
          </p:cNvGrpSpPr>
          <p:nvPr/>
        </p:nvGrpSpPr>
        <p:grpSpPr bwMode="auto">
          <a:xfrm flipV="1">
            <a:off x="447677" y="2719291"/>
            <a:ext cx="4408487" cy="2817812"/>
            <a:chOff x="265504" y="2685143"/>
            <a:chExt cx="4408097" cy="2817360"/>
          </a:xfrm>
        </p:grpSpPr>
        <p:cxnSp>
          <p:nvCxnSpPr>
            <p:cNvPr id="142" name="Straight Connector 141"/>
            <p:cNvCxnSpPr/>
            <p:nvPr/>
          </p:nvCxnSpPr>
          <p:spPr>
            <a:xfrm rot="5400000" flipH="1" flipV="1">
              <a:off x="188618" y="3643013"/>
              <a:ext cx="2801488" cy="885747"/>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10800000">
              <a:off x="2032235" y="2685143"/>
              <a:ext cx="1320683" cy="14285"/>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rot="16200000" flipV="1">
              <a:off x="3120404" y="2946229"/>
              <a:ext cx="928539" cy="434937"/>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0800000">
              <a:off x="3787854" y="3627967"/>
              <a:ext cx="885747" cy="1587"/>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rot="16200000" flipV="1">
              <a:off x="19514" y="4346957"/>
              <a:ext cx="1401537" cy="909557"/>
            </a:xfrm>
            <a:prstGeom prst="line">
              <a:avLst/>
            </a:prstGeom>
            <a:ln w="38100">
              <a:solidFill>
                <a:srgbClr val="00B050"/>
              </a:solidFill>
              <a:prstDash val="sysDash"/>
            </a:ln>
          </p:spPr>
          <p:style>
            <a:lnRef idx="1">
              <a:schemeClr val="accent1"/>
            </a:lnRef>
            <a:fillRef idx="0">
              <a:schemeClr val="accent1"/>
            </a:fillRef>
            <a:effectRef idx="0">
              <a:schemeClr val="accent1"/>
            </a:effectRef>
            <a:fontRef idx="minor">
              <a:schemeClr val="tx1"/>
            </a:fontRef>
          </p:style>
        </p:cxnSp>
      </p:grpSp>
      <p:sp>
        <p:nvSpPr>
          <p:cNvPr id="9255" name="TextBox 140"/>
          <p:cNvSpPr txBox="1">
            <a:spLocks noChangeArrowheads="1"/>
          </p:cNvSpPr>
          <p:nvPr/>
        </p:nvSpPr>
        <p:spPr bwMode="auto">
          <a:xfrm>
            <a:off x="1524001" y="6611938"/>
            <a:ext cx="40227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sz="1000"/>
              <a:t>© Copyright All Rights Reserved Homework Depot </a:t>
            </a:r>
            <a:r>
              <a:rPr lang="en-CA" sz="1000">
                <a:hlinkClick r:id="rId37"/>
              </a:rPr>
              <a:t>www.BCMath.ca</a:t>
            </a:r>
            <a:r>
              <a:rPr lang="en-CA" sz="1000"/>
              <a:t> </a:t>
            </a:r>
          </a:p>
        </p:txBody>
      </p:sp>
      <p:graphicFrame>
        <p:nvGraphicFramePr>
          <p:cNvPr id="141" name="Object 2">
            <a:extLst>
              <a:ext uri="{FF2B5EF4-FFF2-40B4-BE49-F238E27FC236}">
                <a16:creationId xmlns:a16="http://schemas.microsoft.com/office/drawing/2014/main" id="{BCA0E2C0-FBB1-4183-8EA0-CCB968095F3C}"/>
              </a:ext>
            </a:extLst>
          </p:cNvPr>
          <p:cNvGraphicFramePr>
            <a:graphicFrameLocks noChangeAspect="1"/>
          </p:cNvGraphicFramePr>
          <p:nvPr>
            <p:extLst>
              <p:ext uri="{D42A27DB-BD31-4B8C-83A1-F6EECF244321}">
                <p14:modId xmlns:p14="http://schemas.microsoft.com/office/powerpoint/2010/main" val="2333823179"/>
              </p:ext>
            </p:extLst>
          </p:nvPr>
        </p:nvGraphicFramePr>
        <p:xfrm>
          <a:off x="4902487" y="769938"/>
          <a:ext cx="1976438" cy="455612"/>
        </p:xfrm>
        <a:graphic>
          <a:graphicData uri="http://schemas.openxmlformats.org/presentationml/2006/ole">
            <mc:AlternateContent xmlns:mc="http://schemas.openxmlformats.org/markup-compatibility/2006">
              <mc:Choice xmlns:v="urn:schemas-microsoft-com:vml" Requires="v">
                <p:oleObj name="Equation" r:id="rId38" imgW="939600" imgH="215640" progId="Equation.DSMT4">
                  <p:embed/>
                </p:oleObj>
              </mc:Choice>
              <mc:Fallback>
                <p:oleObj name="Equation" r:id="rId38" imgW="939600" imgH="215640" progId="Equation.DSMT4">
                  <p:embed/>
                  <p:pic>
                    <p:nvPicPr>
                      <p:cNvPr id="141" name="Object 2">
                        <a:extLst>
                          <a:ext uri="{FF2B5EF4-FFF2-40B4-BE49-F238E27FC236}">
                            <a16:creationId xmlns:a16="http://schemas.microsoft.com/office/drawing/2014/main" id="{BCA0E2C0-FBB1-4183-8EA0-CCB968095F3C}"/>
                          </a:ext>
                        </a:extLst>
                      </p:cNvPr>
                      <p:cNvPicPr>
                        <a:picLocks noChangeAspect="1" noChangeArrowheads="1"/>
                      </p:cNvPicPr>
                      <p:nvPr/>
                    </p:nvPicPr>
                    <p:blipFill>
                      <a:blip r:embed="rId39"/>
                      <a:srcRect/>
                      <a:stretch>
                        <a:fillRect/>
                      </a:stretch>
                    </p:blipFill>
                    <p:spPr bwMode="auto">
                      <a:xfrm>
                        <a:off x="4902487" y="769938"/>
                        <a:ext cx="1976438"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7" name="Object 2">
            <a:extLst>
              <a:ext uri="{FF2B5EF4-FFF2-40B4-BE49-F238E27FC236}">
                <a16:creationId xmlns:a16="http://schemas.microsoft.com/office/drawing/2014/main" id="{9287EB3A-A526-4947-AC32-DFDF1A8E6B29}"/>
              </a:ext>
            </a:extLst>
          </p:cNvPr>
          <p:cNvGraphicFramePr>
            <a:graphicFrameLocks noChangeAspect="1"/>
          </p:cNvGraphicFramePr>
          <p:nvPr>
            <p:extLst>
              <p:ext uri="{D42A27DB-BD31-4B8C-83A1-F6EECF244321}">
                <p14:modId xmlns:p14="http://schemas.microsoft.com/office/powerpoint/2010/main" val="1803729117"/>
              </p:ext>
            </p:extLst>
          </p:nvPr>
        </p:nvGraphicFramePr>
        <p:xfrm>
          <a:off x="8385752" y="769938"/>
          <a:ext cx="3071813" cy="455612"/>
        </p:xfrm>
        <a:graphic>
          <a:graphicData uri="http://schemas.openxmlformats.org/presentationml/2006/ole">
            <mc:AlternateContent xmlns:mc="http://schemas.openxmlformats.org/markup-compatibility/2006">
              <mc:Choice xmlns:v="urn:schemas-microsoft-com:vml" Requires="v">
                <p:oleObj name="Equation" r:id="rId40" imgW="1460160" imgH="215640" progId="Equation.DSMT4">
                  <p:embed/>
                </p:oleObj>
              </mc:Choice>
              <mc:Fallback>
                <p:oleObj name="Equation" r:id="rId40" imgW="1460160" imgH="215640" progId="Equation.DSMT4">
                  <p:embed/>
                  <p:pic>
                    <p:nvPicPr>
                      <p:cNvPr id="147" name="Object 2">
                        <a:extLst>
                          <a:ext uri="{FF2B5EF4-FFF2-40B4-BE49-F238E27FC236}">
                            <a16:creationId xmlns:a16="http://schemas.microsoft.com/office/drawing/2014/main" id="{9287EB3A-A526-4947-AC32-DFDF1A8E6B29}"/>
                          </a:ext>
                        </a:extLst>
                      </p:cNvPr>
                      <p:cNvPicPr>
                        <a:picLocks noChangeAspect="1" noChangeArrowheads="1"/>
                      </p:cNvPicPr>
                      <p:nvPr/>
                    </p:nvPicPr>
                    <p:blipFill>
                      <a:blip r:embed="rId41"/>
                      <a:srcRect/>
                      <a:stretch>
                        <a:fillRect/>
                      </a:stretch>
                    </p:blipFill>
                    <p:spPr bwMode="auto">
                      <a:xfrm>
                        <a:off x="8385752" y="769938"/>
                        <a:ext cx="3071813" cy="455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68042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par>
                          <p:cTn id="8" fill="hold" nodeType="afterGroup">
                            <p:stCondLst>
                              <p:cond delay="2000"/>
                            </p:stCondLst>
                            <p:childTnLst>
                              <p:par>
                                <p:cTn id="9" presetID="10" presetClass="exit" presetSubtype="0" fill="hold" nodeType="afterEffect">
                                  <p:stCondLst>
                                    <p:cond delay="0"/>
                                  </p:stCondLst>
                                  <p:childTnLst>
                                    <p:animEffect transition="out" filter="fade">
                                      <p:cBhvr>
                                        <p:cTn id="10" dur="2000"/>
                                        <p:tgtEl>
                                          <p:spTgt spid="3"/>
                                        </p:tgtEl>
                                      </p:cBhvr>
                                    </p:animEffect>
                                    <p:set>
                                      <p:cBhvr>
                                        <p:cTn id="11" dur="1" fill="hold">
                                          <p:stCondLst>
                                            <p:cond delay="1999"/>
                                          </p:stCondLst>
                                        </p:cTn>
                                        <p:tgtEl>
                                          <p:spTgt spid="3"/>
                                        </p:tgtEl>
                                        <p:attrNameLst>
                                          <p:attrName>style.visibility</p:attrName>
                                        </p:attrNameLst>
                                      </p:cBhvr>
                                      <p:to>
                                        <p:strVal val="hidden"/>
                                      </p:to>
                                    </p:set>
                                  </p:childTnLst>
                                </p:cTn>
                              </p:par>
                              <p:par>
                                <p:cTn id="12" presetID="10" presetClass="exit" presetSubtype="0" fill="hold" grpId="0" nodeType="withEffect">
                                  <p:stCondLst>
                                    <p:cond delay="0"/>
                                  </p:stCondLst>
                                  <p:childTnLst>
                                    <p:animEffect transition="out" filter="fade">
                                      <p:cBhvr>
                                        <p:cTn id="13" dur="2000"/>
                                        <p:tgtEl>
                                          <p:spTgt spid="108"/>
                                        </p:tgtEl>
                                      </p:cBhvr>
                                    </p:animEffect>
                                    <p:set>
                                      <p:cBhvr>
                                        <p:cTn id="14" dur="1" fill="hold">
                                          <p:stCondLst>
                                            <p:cond delay="1999"/>
                                          </p:stCondLst>
                                        </p:cTn>
                                        <p:tgtEl>
                                          <p:spTgt spid="108"/>
                                        </p:tgtEl>
                                        <p:attrNameLst>
                                          <p:attrName>style.visibility</p:attrName>
                                        </p:attrNameLst>
                                      </p:cBhvr>
                                      <p:to>
                                        <p:strVal val="hidden"/>
                                      </p:to>
                                    </p:set>
                                  </p:childTnLst>
                                </p:cTn>
                              </p:par>
                              <p:par>
                                <p:cTn id="15" presetID="10" presetClass="exit" presetSubtype="0" fill="hold" nodeType="withEffect">
                                  <p:stCondLst>
                                    <p:cond delay="0"/>
                                  </p:stCondLst>
                                  <p:childTnLst>
                                    <p:animEffect transition="out" filter="fade">
                                      <p:cBhvr>
                                        <p:cTn id="16" dur="2000"/>
                                        <p:tgtEl>
                                          <p:spTgt spid="8196"/>
                                        </p:tgtEl>
                                      </p:cBhvr>
                                    </p:animEffect>
                                    <p:set>
                                      <p:cBhvr>
                                        <p:cTn id="17" dur="1" fill="hold">
                                          <p:stCondLst>
                                            <p:cond delay="1999"/>
                                          </p:stCondLst>
                                        </p:cTn>
                                        <p:tgtEl>
                                          <p:spTgt spid="8196"/>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2000"/>
                                        <p:tgtEl>
                                          <p:spTgt spid="8197"/>
                                        </p:tgtEl>
                                      </p:cBhvr>
                                    </p:animEffect>
                                    <p:set>
                                      <p:cBhvr>
                                        <p:cTn id="20" dur="1" fill="hold">
                                          <p:stCondLst>
                                            <p:cond delay="1999"/>
                                          </p:stCondLst>
                                        </p:cTn>
                                        <p:tgtEl>
                                          <p:spTgt spid="8197"/>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2000"/>
                                        <p:tgtEl>
                                          <p:spTgt spid="8198"/>
                                        </p:tgtEl>
                                      </p:cBhvr>
                                    </p:animEffect>
                                    <p:set>
                                      <p:cBhvr>
                                        <p:cTn id="23" dur="1" fill="hold">
                                          <p:stCondLst>
                                            <p:cond delay="1999"/>
                                          </p:stCondLst>
                                        </p:cTn>
                                        <p:tgtEl>
                                          <p:spTgt spid="8198"/>
                                        </p:tgtEl>
                                        <p:attrNameLst>
                                          <p:attrName>style.visibility</p:attrName>
                                        </p:attrNameLst>
                                      </p:cBhvr>
                                      <p:to>
                                        <p:strVal val="hidden"/>
                                      </p:to>
                                    </p:set>
                                  </p:childTnLst>
                                </p:cTn>
                              </p:par>
                              <p:par>
                                <p:cTn id="24" presetID="10" presetClass="exit" presetSubtype="0" fill="hold" nodeType="withEffect">
                                  <p:stCondLst>
                                    <p:cond delay="0"/>
                                  </p:stCondLst>
                                  <p:childTnLst>
                                    <p:animEffect transition="out" filter="fade">
                                      <p:cBhvr>
                                        <p:cTn id="25" dur="2000"/>
                                        <p:tgtEl>
                                          <p:spTgt spid="8199"/>
                                        </p:tgtEl>
                                      </p:cBhvr>
                                    </p:animEffect>
                                    <p:set>
                                      <p:cBhvr>
                                        <p:cTn id="26" dur="1" fill="hold">
                                          <p:stCondLst>
                                            <p:cond delay="1999"/>
                                          </p:stCondLst>
                                        </p:cTn>
                                        <p:tgtEl>
                                          <p:spTgt spid="8199"/>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2000"/>
                                        <p:tgtEl>
                                          <p:spTgt spid="8200"/>
                                        </p:tgtEl>
                                      </p:cBhvr>
                                    </p:animEffect>
                                    <p:set>
                                      <p:cBhvr>
                                        <p:cTn id="29" dur="1" fill="hold">
                                          <p:stCondLst>
                                            <p:cond delay="1999"/>
                                          </p:stCondLst>
                                        </p:cTn>
                                        <p:tgtEl>
                                          <p:spTgt spid="8200"/>
                                        </p:tgtEl>
                                        <p:attrNameLst>
                                          <p:attrName>style.visibility</p:attrName>
                                        </p:attrNameLst>
                                      </p:cBhvr>
                                      <p:to>
                                        <p:strVal val="hidden"/>
                                      </p:to>
                                    </p:set>
                                  </p:childTnLst>
                                </p:cTn>
                              </p:par>
                              <p:par>
                                <p:cTn id="30" presetID="10" presetClass="exit" presetSubtype="0" fill="hold" nodeType="withEffect">
                                  <p:stCondLst>
                                    <p:cond delay="0"/>
                                  </p:stCondLst>
                                  <p:childTnLst>
                                    <p:animEffect transition="out" filter="fade">
                                      <p:cBhvr>
                                        <p:cTn id="31" dur="2000"/>
                                        <p:tgtEl>
                                          <p:spTgt spid="8201"/>
                                        </p:tgtEl>
                                      </p:cBhvr>
                                    </p:animEffect>
                                    <p:set>
                                      <p:cBhvr>
                                        <p:cTn id="32" dur="1" fill="hold">
                                          <p:stCondLst>
                                            <p:cond delay="1999"/>
                                          </p:stCondLst>
                                        </p:cTn>
                                        <p:tgtEl>
                                          <p:spTgt spid="8201"/>
                                        </p:tgtEl>
                                        <p:attrNameLst>
                                          <p:attrName>style.visibility</p:attrName>
                                        </p:attrNameLst>
                                      </p:cBhvr>
                                      <p:to>
                                        <p:strVal val="hidden"/>
                                      </p:to>
                                    </p:set>
                                  </p:childTnLst>
                                </p:cTn>
                              </p:par>
                              <p:par>
                                <p:cTn id="33" presetID="10" presetClass="exit" presetSubtype="0" fill="hold" grpId="0" nodeType="withEffect">
                                  <p:stCondLst>
                                    <p:cond delay="0"/>
                                  </p:stCondLst>
                                  <p:childTnLst>
                                    <p:animEffect transition="out" filter="fade">
                                      <p:cBhvr>
                                        <p:cTn id="34" dur="2000"/>
                                        <p:tgtEl>
                                          <p:spTgt spid="109"/>
                                        </p:tgtEl>
                                      </p:cBhvr>
                                    </p:animEffect>
                                    <p:set>
                                      <p:cBhvr>
                                        <p:cTn id="35" dur="1" fill="hold">
                                          <p:stCondLst>
                                            <p:cond delay="1999"/>
                                          </p:stCondLst>
                                        </p:cTn>
                                        <p:tgtEl>
                                          <p:spTgt spid="109"/>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2000"/>
                                        <p:tgtEl>
                                          <p:spTgt spid="107"/>
                                        </p:tgtEl>
                                      </p:cBhvr>
                                    </p:animEffect>
                                    <p:set>
                                      <p:cBhvr>
                                        <p:cTn id="38" dur="1" fill="hold">
                                          <p:stCondLst>
                                            <p:cond delay="1999"/>
                                          </p:stCondLst>
                                        </p:cTn>
                                        <p:tgtEl>
                                          <p:spTgt spid="107"/>
                                        </p:tgtEl>
                                        <p:attrNameLst>
                                          <p:attrName>style.visibility</p:attrName>
                                        </p:attrNameLst>
                                      </p:cBhvr>
                                      <p:to>
                                        <p:strVal val="hidden"/>
                                      </p:to>
                                    </p:set>
                                  </p:childTnLst>
                                </p:cTn>
                              </p:par>
                              <p:par>
                                <p:cTn id="39" presetID="10" presetClass="exit" presetSubtype="0" fill="hold" grpId="0" nodeType="withEffect">
                                  <p:stCondLst>
                                    <p:cond delay="0"/>
                                  </p:stCondLst>
                                  <p:childTnLst>
                                    <p:animEffect transition="out" filter="fade">
                                      <p:cBhvr>
                                        <p:cTn id="40" dur="2000"/>
                                        <p:tgtEl>
                                          <p:spTgt spid="104"/>
                                        </p:tgtEl>
                                      </p:cBhvr>
                                    </p:animEffect>
                                    <p:set>
                                      <p:cBhvr>
                                        <p:cTn id="41" dur="1" fill="hold">
                                          <p:stCondLst>
                                            <p:cond delay="1999"/>
                                          </p:stCondLst>
                                        </p:cTn>
                                        <p:tgtEl>
                                          <p:spTgt spid="104"/>
                                        </p:tgtEl>
                                        <p:attrNameLst>
                                          <p:attrName>style.visibility</p:attrName>
                                        </p:attrNameLst>
                                      </p:cBhvr>
                                      <p:to>
                                        <p:strVal val="hidden"/>
                                      </p:to>
                                    </p:set>
                                  </p:childTnLst>
                                </p:cTn>
                              </p:par>
                              <p:par>
                                <p:cTn id="42" presetID="10" presetClass="exit" presetSubtype="0" fill="hold" grpId="0" nodeType="withEffect">
                                  <p:stCondLst>
                                    <p:cond delay="0"/>
                                  </p:stCondLst>
                                  <p:childTnLst>
                                    <p:animEffect transition="out" filter="fade">
                                      <p:cBhvr>
                                        <p:cTn id="43" dur="2000"/>
                                        <p:tgtEl>
                                          <p:spTgt spid="105"/>
                                        </p:tgtEl>
                                      </p:cBhvr>
                                    </p:animEffect>
                                    <p:set>
                                      <p:cBhvr>
                                        <p:cTn id="44" dur="1" fill="hold">
                                          <p:stCondLst>
                                            <p:cond delay="1999"/>
                                          </p:stCondLst>
                                        </p:cTn>
                                        <p:tgtEl>
                                          <p:spTgt spid="105"/>
                                        </p:tgtEl>
                                        <p:attrNameLst>
                                          <p:attrName>style.visibility</p:attrName>
                                        </p:attrNameLst>
                                      </p:cBhvr>
                                      <p:to>
                                        <p:strVal val="hidden"/>
                                      </p:to>
                                    </p:set>
                                  </p:childTnLst>
                                </p:cTn>
                              </p:par>
                              <p:par>
                                <p:cTn id="45" presetID="10" presetClass="exit" presetSubtype="0" fill="hold" grpId="0" nodeType="withEffect">
                                  <p:stCondLst>
                                    <p:cond delay="0"/>
                                  </p:stCondLst>
                                  <p:childTnLst>
                                    <p:animEffect transition="out" filter="fade">
                                      <p:cBhvr>
                                        <p:cTn id="46" dur="2000"/>
                                        <p:tgtEl>
                                          <p:spTgt spid="106"/>
                                        </p:tgtEl>
                                      </p:cBhvr>
                                    </p:animEffect>
                                    <p:set>
                                      <p:cBhvr>
                                        <p:cTn id="47" dur="1" fill="hold">
                                          <p:stCondLst>
                                            <p:cond delay="1999"/>
                                          </p:stCondLst>
                                        </p:cTn>
                                        <p:tgtEl>
                                          <p:spTgt spid="106"/>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2000"/>
                                        <p:tgtEl>
                                          <p:spTgt spid="4"/>
                                        </p:tgtEl>
                                      </p:cBhvr>
                                    </p:animEffect>
                                  </p:childTnLst>
                                </p:cTn>
                              </p:par>
                            </p:childTnLst>
                          </p:cTn>
                        </p:par>
                        <p:par>
                          <p:cTn id="53" fill="hold" nodeType="afterGroup">
                            <p:stCondLst>
                              <p:cond delay="2000"/>
                            </p:stCondLst>
                            <p:childTnLst>
                              <p:par>
                                <p:cTn id="54" presetID="10" presetClass="exit" presetSubtype="0" fill="hold" nodeType="afterEffect">
                                  <p:stCondLst>
                                    <p:cond delay="0"/>
                                  </p:stCondLst>
                                  <p:childTnLst>
                                    <p:animEffect transition="out" filter="fade">
                                      <p:cBhvr>
                                        <p:cTn id="55" dur="2000"/>
                                        <p:tgtEl>
                                          <p:spTgt spid="5"/>
                                        </p:tgtEl>
                                      </p:cBhvr>
                                    </p:animEffect>
                                    <p:set>
                                      <p:cBhvr>
                                        <p:cTn id="56" dur="1" fill="hold">
                                          <p:stCondLst>
                                            <p:cond delay="1999"/>
                                          </p:stCondLst>
                                        </p:cTn>
                                        <p:tgtEl>
                                          <p:spTgt spid="5"/>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0" presetClass="exit" presetSubtype="0" fill="hold" nodeType="clickEffect">
                                  <p:stCondLst>
                                    <p:cond delay="0"/>
                                  </p:stCondLst>
                                  <p:childTnLst>
                                    <p:animEffect transition="out" filter="fade">
                                      <p:cBhvr>
                                        <p:cTn id="60" dur="2000"/>
                                        <p:tgtEl>
                                          <p:spTgt spid="4"/>
                                        </p:tgtEl>
                                      </p:cBhvr>
                                    </p:animEffect>
                                    <p:set>
                                      <p:cBhvr>
                                        <p:cTn id="61" dur="1" fill="hold">
                                          <p:stCondLst>
                                            <p:cond delay="1999"/>
                                          </p:stCondLst>
                                        </p:cTn>
                                        <p:tgtEl>
                                          <p:spTgt spid="4"/>
                                        </p:tgtEl>
                                        <p:attrNameLst>
                                          <p:attrName>style.visibility</p:attrName>
                                        </p:attrNameLst>
                                      </p:cBhvr>
                                      <p:to>
                                        <p:strVal val="hidden"/>
                                      </p:to>
                                    </p:set>
                                  </p:childTnLst>
                                </p:cTn>
                              </p:par>
                              <p:par>
                                <p:cTn id="62" presetID="10" presetClass="entr" presetSubtype="0" fill="hold" nodeType="withEffect">
                                  <p:stCondLst>
                                    <p:cond delay="0"/>
                                  </p:stCondLst>
                                  <p:childTnLst>
                                    <p:set>
                                      <p:cBhvr>
                                        <p:cTn id="63" dur="1" fill="hold">
                                          <p:stCondLst>
                                            <p:cond delay="0"/>
                                          </p:stCondLst>
                                        </p:cTn>
                                        <p:tgtEl>
                                          <p:spTgt spid="3"/>
                                        </p:tgtEl>
                                        <p:attrNameLst>
                                          <p:attrName>style.visibility</p:attrName>
                                        </p:attrNameLst>
                                      </p:cBhvr>
                                      <p:to>
                                        <p:strVal val="visible"/>
                                      </p:to>
                                    </p:set>
                                    <p:animEffect transition="in" filter="fade">
                                      <p:cBhvr>
                                        <p:cTn id="64" dur="2000"/>
                                        <p:tgtEl>
                                          <p:spTgt spid="3"/>
                                        </p:tgtEl>
                                      </p:cBhvr>
                                    </p:animEffect>
                                  </p:childTnLst>
                                </p:cTn>
                              </p:par>
                              <p:par>
                                <p:cTn id="65" presetID="10" presetClass="entr" presetSubtype="0" fill="hold" grpId="1" nodeType="withEffect">
                                  <p:stCondLst>
                                    <p:cond delay="0"/>
                                  </p:stCondLst>
                                  <p:childTnLst>
                                    <p:set>
                                      <p:cBhvr>
                                        <p:cTn id="66" dur="1" fill="hold">
                                          <p:stCondLst>
                                            <p:cond delay="0"/>
                                          </p:stCondLst>
                                        </p:cTn>
                                        <p:tgtEl>
                                          <p:spTgt spid="108"/>
                                        </p:tgtEl>
                                        <p:attrNameLst>
                                          <p:attrName>style.visibility</p:attrName>
                                        </p:attrNameLst>
                                      </p:cBhvr>
                                      <p:to>
                                        <p:strVal val="visible"/>
                                      </p:to>
                                    </p:set>
                                    <p:animEffect transition="in" filter="fade">
                                      <p:cBhvr>
                                        <p:cTn id="67" dur="2000"/>
                                        <p:tgtEl>
                                          <p:spTgt spid="108"/>
                                        </p:tgtEl>
                                      </p:cBhvr>
                                    </p:animEffect>
                                  </p:childTnLst>
                                </p:cTn>
                              </p:par>
                              <p:par>
                                <p:cTn id="68" presetID="10" presetClass="entr" presetSubtype="0" fill="hold" nodeType="withEffect">
                                  <p:stCondLst>
                                    <p:cond delay="0"/>
                                  </p:stCondLst>
                                  <p:childTnLst>
                                    <p:set>
                                      <p:cBhvr>
                                        <p:cTn id="69" dur="1" fill="hold">
                                          <p:stCondLst>
                                            <p:cond delay="0"/>
                                          </p:stCondLst>
                                        </p:cTn>
                                        <p:tgtEl>
                                          <p:spTgt spid="8196"/>
                                        </p:tgtEl>
                                        <p:attrNameLst>
                                          <p:attrName>style.visibility</p:attrName>
                                        </p:attrNameLst>
                                      </p:cBhvr>
                                      <p:to>
                                        <p:strVal val="visible"/>
                                      </p:to>
                                    </p:set>
                                    <p:animEffect transition="in" filter="fade">
                                      <p:cBhvr>
                                        <p:cTn id="70" dur="2000"/>
                                        <p:tgtEl>
                                          <p:spTgt spid="8196"/>
                                        </p:tgtEl>
                                      </p:cBhvr>
                                    </p:animEffect>
                                  </p:childTnLst>
                                </p:cTn>
                              </p:par>
                              <p:par>
                                <p:cTn id="71" presetID="10" presetClass="entr" presetSubtype="0" fill="hold" nodeType="withEffect">
                                  <p:stCondLst>
                                    <p:cond delay="0"/>
                                  </p:stCondLst>
                                  <p:childTnLst>
                                    <p:set>
                                      <p:cBhvr>
                                        <p:cTn id="72" dur="1" fill="hold">
                                          <p:stCondLst>
                                            <p:cond delay="0"/>
                                          </p:stCondLst>
                                        </p:cTn>
                                        <p:tgtEl>
                                          <p:spTgt spid="8197"/>
                                        </p:tgtEl>
                                        <p:attrNameLst>
                                          <p:attrName>style.visibility</p:attrName>
                                        </p:attrNameLst>
                                      </p:cBhvr>
                                      <p:to>
                                        <p:strVal val="visible"/>
                                      </p:to>
                                    </p:set>
                                    <p:animEffect transition="in" filter="fade">
                                      <p:cBhvr>
                                        <p:cTn id="73" dur="2000"/>
                                        <p:tgtEl>
                                          <p:spTgt spid="8197"/>
                                        </p:tgtEl>
                                      </p:cBhvr>
                                    </p:animEffect>
                                  </p:childTnLst>
                                </p:cTn>
                              </p:par>
                              <p:par>
                                <p:cTn id="74" presetID="10" presetClass="entr" presetSubtype="0" fill="hold" nodeType="withEffect">
                                  <p:stCondLst>
                                    <p:cond delay="0"/>
                                  </p:stCondLst>
                                  <p:childTnLst>
                                    <p:set>
                                      <p:cBhvr>
                                        <p:cTn id="75" dur="1" fill="hold">
                                          <p:stCondLst>
                                            <p:cond delay="0"/>
                                          </p:stCondLst>
                                        </p:cTn>
                                        <p:tgtEl>
                                          <p:spTgt spid="8198"/>
                                        </p:tgtEl>
                                        <p:attrNameLst>
                                          <p:attrName>style.visibility</p:attrName>
                                        </p:attrNameLst>
                                      </p:cBhvr>
                                      <p:to>
                                        <p:strVal val="visible"/>
                                      </p:to>
                                    </p:set>
                                    <p:animEffect transition="in" filter="fade">
                                      <p:cBhvr>
                                        <p:cTn id="76" dur="2000"/>
                                        <p:tgtEl>
                                          <p:spTgt spid="8198"/>
                                        </p:tgtEl>
                                      </p:cBhvr>
                                    </p:animEffect>
                                  </p:childTnLst>
                                </p:cTn>
                              </p:par>
                              <p:par>
                                <p:cTn id="77" presetID="10" presetClass="entr" presetSubtype="0" fill="hold" nodeType="withEffect">
                                  <p:stCondLst>
                                    <p:cond delay="0"/>
                                  </p:stCondLst>
                                  <p:childTnLst>
                                    <p:set>
                                      <p:cBhvr>
                                        <p:cTn id="78" dur="1" fill="hold">
                                          <p:stCondLst>
                                            <p:cond delay="0"/>
                                          </p:stCondLst>
                                        </p:cTn>
                                        <p:tgtEl>
                                          <p:spTgt spid="8199"/>
                                        </p:tgtEl>
                                        <p:attrNameLst>
                                          <p:attrName>style.visibility</p:attrName>
                                        </p:attrNameLst>
                                      </p:cBhvr>
                                      <p:to>
                                        <p:strVal val="visible"/>
                                      </p:to>
                                    </p:set>
                                    <p:animEffect transition="in" filter="fade">
                                      <p:cBhvr>
                                        <p:cTn id="79" dur="2000"/>
                                        <p:tgtEl>
                                          <p:spTgt spid="8199"/>
                                        </p:tgtEl>
                                      </p:cBhvr>
                                    </p:animEffect>
                                  </p:childTnLst>
                                </p:cTn>
                              </p:par>
                              <p:par>
                                <p:cTn id="80" presetID="10" presetClass="entr" presetSubtype="0" fill="hold" nodeType="withEffect">
                                  <p:stCondLst>
                                    <p:cond delay="0"/>
                                  </p:stCondLst>
                                  <p:childTnLst>
                                    <p:set>
                                      <p:cBhvr>
                                        <p:cTn id="81" dur="1" fill="hold">
                                          <p:stCondLst>
                                            <p:cond delay="0"/>
                                          </p:stCondLst>
                                        </p:cTn>
                                        <p:tgtEl>
                                          <p:spTgt spid="8200"/>
                                        </p:tgtEl>
                                        <p:attrNameLst>
                                          <p:attrName>style.visibility</p:attrName>
                                        </p:attrNameLst>
                                      </p:cBhvr>
                                      <p:to>
                                        <p:strVal val="visible"/>
                                      </p:to>
                                    </p:set>
                                    <p:animEffect transition="in" filter="fade">
                                      <p:cBhvr>
                                        <p:cTn id="82" dur="2000"/>
                                        <p:tgtEl>
                                          <p:spTgt spid="8200"/>
                                        </p:tgtEl>
                                      </p:cBhvr>
                                    </p:animEffect>
                                  </p:childTnLst>
                                </p:cTn>
                              </p:par>
                              <p:par>
                                <p:cTn id="83" presetID="10" presetClass="entr" presetSubtype="0" fill="hold" nodeType="withEffect">
                                  <p:stCondLst>
                                    <p:cond delay="0"/>
                                  </p:stCondLst>
                                  <p:childTnLst>
                                    <p:set>
                                      <p:cBhvr>
                                        <p:cTn id="84" dur="1" fill="hold">
                                          <p:stCondLst>
                                            <p:cond delay="0"/>
                                          </p:stCondLst>
                                        </p:cTn>
                                        <p:tgtEl>
                                          <p:spTgt spid="8201"/>
                                        </p:tgtEl>
                                        <p:attrNameLst>
                                          <p:attrName>style.visibility</p:attrName>
                                        </p:attrNameLst>
                                      </p:cBhvr>
                                      <p:to>
                                        <p:strVal val="visible"/>
                                      </p:to>
                                    </p:set>
                                    <p:animEffect transition="in" filter="fade">
                                      <p:cBhvr>
                                        <p:cTn id="85" dur="2000"/>
                                        <p:tgtEl>
                                          <p:spTgt spid="8201"/>
                                        </p:tgtEl>
                                      </p:cBhvr>
                                    </p:animEffect>
                                  </p:childTnLst>
                                </p:cTn>
                              </p:par>
                              <p:par>
                                <p:cTn id="86" presetID="10" presetClass="entr" presetSubtype="0" fill="hold" grpId="2" nodeType="withEffect">
                                  <p:stCondLst>
                                    <p:cond delay="0"/>
                                  </p:stCondLst>
                                  <p:childTnLst>
                                    <p:set>
                                      <p:cBhvr>
                                        <p:cTn id="87" dur="1" fill="hold">
                                          <p:stCondLst>
                                            <p:cond delay="0"/>
                                          </p:stCondLst>
                                        </p:cTn>
                                        <p:tgtEl>
                                          <p:spTgt spid="108"/>
                                        </p:tgtEl>
                                        <p:attrNameLst>
                                          <p:attrName>style.visibility</p:attrName>
                                        </p:attrNameLst>
                                      </p:cBhvr>
                                      <p:to>
                                        <p:strVal val="visible"/>
                                      </p:to>
                                    </p:set>
                                    <p:animEffect transition="in" filter="fade">
                                      <p:cBhvr>
                                        <p:cTn id="88" dur="2000"/>
                                        <p:tgtEl>
                                          <p:spTgt spid="108"/>
                                        </p:tgtEl>
                                      </p:cBhvr>
                                    </p:animEffect>
                                  </p:childTnLst>
                                </p:cTn>
                              </p:par>
                              <p:par>
                                <p:cTn id="89" presetID="10" presetClass="entr" presetSubtype="0" fill="hold" grpId="1" nodeType="withEffect">
                                  <p:stCondLst>
                                    <p:cond delay="0"/>
                                  </p:stCondLst>
                                  <p:childTnLst>
                                    <p:set>
                                      <p:cBhvr>
                                        <p:cTn id="90" dur="1" fill="hold">
                                          <p:stCondLst>
                                            <p:cond delay="0"/>
                                          </p:stCondLst>
                                        </p:cTn>
                                        <p:tgtEl>
                                          <p:spTgt spid="109"/>
                                        </p:tgtEl>
                                        <p:attrNameLst>
                                          <p:attrName>style.visibility</p:attrName>
                                        </p:attrNameLst>
                                      </p:cBhvr>
                                      <p:to>
                                        <p:strVal val="visible"/>
                                      </p:to>
                                    </p:set>
                                    <p:animEffect transition="in" filter="fade">
                                      <p:cBhvr>
                                        <p:cTn id="91" dur="2000"/>
                                        <p:tgtEl>
                                          <p:spTgt spid="109"/>
                                        </p:tgtEl>
                                      </p:cBhvr>
                                    </p:animEffect>
                                  </p:childTnLst>
                                </p:cTn>
                              </p:par>
                              <p:par>
                                <p:cTn id="92" presetID="10" presetClass="entr" presetSubtype="0" fill="hold" grpId="1" nodeType="withEffect">
                                  <p:stCondLst>
                                    <p:cond delay="0"/>
                                  </p:stCondLst>
                                  <p:childTnLst>
                                    <p:set>
                                      <p:cBhvr>
                                        <p:cTn id="93" dur="1" fill="hold">
                                          <p:stCondLst>
                                            <p:cond delay="0"/>
                                          </p:stCondLst>
                                        </p:cTn>
                                        <p:tgtEl>
                                          <p:spTgt spid="107"/>
                                        </p:tgtEl>
                                        <p:attrNameLst>
                                          <p:attrName>style.visibility</p:attrName>
                                        </p:attrNameLst>
                                      </p:cBhvr>
                                      <p:to>
                                        <p:strVal val="visible"/>
                                      </p:to>
                                    </p:set>
                                    <p:animEffect transition="in" filter="fade">
                                      <p:cBhvr>
                                        <p:cTn id="94" dur="2000"/>
                                        <p:tgtEl>
                                          <p:spTgt spid="107"/>
                                        </p:tgtEl>
                                      </p:cBhvr>
                                    </p:animEffect>
                                  </p:childTnLst>
                                </p:cTn>
                              </p:par>
                              <p:par>
                                <p:cTn id="95" presetID="10" presetClass="entr" presetSubtype="0" fill="hold" grpId="1" nodeType="withEffect">
                                  <p:stCondLst>
                                    <p:cond delay="0"/>
                                  </p:stCondLst>
                                  <p:childTnLst>
                                    <p:set>
                                      <p:cBhvr>
                                        <p:cTn id="96" dur="1" fill="hold">
                                          <p:stCondLst>
                                            <p:cond delay="0"/>
                                          </p:stCondLst>
                                        </p:cTn>
                                        <p:tgtEl>
                                          <p:spTgt spid="104"/>
                                        </p:tgtEl>
                                        <p:attrNameLst>
                                          <p:attrName>style.visibility</p:attrName>
                                        </p:attrNameLst>
                                      </p:cBhvr>
                                      <p:to>
                                        <p:strVal val="visible"/>
                                      </p:to>
                                    </p:set>
                                    <p:animEffect transition="in" filter="fade">
                                      <p:cBhvr>
                                        <p:cTn id="97" dur="2000"/>
                                        <p:tgtEl>
                                          <p:spTgt spid="104"/>
                                        </p:tgtEl>
                                      </p:cBhvr>
                                    </p:animEffect>
                                  </p:childTnLst>
                                </p:cTn>
                              </p:par>
                              <p:par>
                                <p:cTn id="98" presetID="10" presetClass="entr" presetSubtype="0" fill="hold" grpId="1" nodeType="withEffect">
                                  <p:stCondLst>
                                    <p:cond delay="0"/>
                                  </p:stCondLst>
                                  <p:childTnLst>
                                    <p:set>
                                      <p:cBhvr>
                                        <p:cTn id="99" dur="1" fill="hold">
                                          <p:stCondLst>
                                            <p:cond delay="0"/>
                                          </p:stCondLst>
                                        </p:cTn>
                                        <p:tgtEl>
                                          <p:spTgt spid="105"/>
                                        </p:tgtEl>
                                        <p:attrNameLst>
                                          <p:attrName>style.visibility</p:attrName>
                                        </p:attrNameLst>
                                      </p:cBhvr>
                                      <p:to>
                                        <p:strVal val="visible"/>
                                      </p:to>
                                    </p:set>
                                    <p:animEffect transition="in" filter="fade">
                                      <p:cBhvr>
                                        <p:cTn id="100" dur="2000"/>
                                        <p:tgtEl>
                                          <p:spTgt spid="105"/>
                                        </p:tgtEl>
                                      </p:cBhvr>
                                    </p:animEffect>
                                  </p:childTnLst>
                                </p:cTn>
                              </p:par>
                              <p:par>
                                <p:cTn id="101" presetID="10" presetClass="entr" presetSubtype="0" fill="hold" grpId="1" nodeType="withEffect">
                                  <p:stCondLst>
                                    <p:cond delay="0"/>
                                  </p:stCondLst>
                                  <p:childTnLst>
                                    <p:set>
                                      <p:cBhvr>
                                        <p:cTn id="102" dur="1" fill="hold">
                                          <p:stCondLst>
                                            <p:cond delay="0"/>
                                          </p:stCondLst>
                                        </p:cTn>
                                        <p:tgtEl>
                                          <p:spTgt spid="106"/>
                                        </p:tgtEl>
                                        <p:attrNameLst>
                                          <p:attrName>style.visibility</p:attrName>
                                        </p:attrNameLst>
                                      </p:cBhvr>
                                      <p:to>
                                        <p:strVal val="visible"/>
                                      </p:to>
                                    </p:set>
                                    <p:animEffect transition="in" filter="fade">
                                      <p:cBhvr>
                                        <p:cTn id="103" dur="2000"/>
                                        <p:tgtEl>
                                          <p:spTgt spid="106"/>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8202"/>
                                        </p:tgtEl>
                                        <p:attrNameLst>
                                          <p:attrName>style.visibility</p:attrName>
                                        </p:attrNameLst>
                                      </p:cBhvr>
                                      <p:to>
                                        <p:strVal val="visible"/>
                                      </p:to>
                                    </p:set>
                                    <p:animEffect transition="in" filter="blinds(horizontal)">
                                      <p:cBhvr>
                                        <p:cTn id="108" dur="500"/>
                                        <p:tgtEl>
                                          <p:spTgt spid="8202"/>
                                        </p:tgtEl>
                                      </p:cBhvr>
                                    </p:animEffect>
                                  </p:childTnLst>
                                </p:cTn>
                              </p:par>
                              <p:par>
                                <p:cTn id="109" presetID="3" presetClass="entr" presetSubtype="10" fill="hold" nodeType="withEffect">
                                  <p:stCondLst>
                                    <p:cond delay="0"/>
                                  </p:stCondLst>
                                  <p:childTnLst>
                                    <p:set>
                                      <p:cBhvr>
                                        <p:cTn id="110" dur="1" fill="hold">
                                          <p:stCondLst>
                                            <p:cond delay="0"/>
                                          </p:stCondLst>
                                        </p:cTn>
                                        <p:tgtEl>
                                          <p:spTgt spid="8203"/>
                                        </p:tgtEl>
                                        <p:attrNameLst>
                                          <p:attrName>style.visibility</p:attrName>
                                        </p:attrNameLst>
                                      </p:cBhvr>
                                      <p:to>
                                        <p:strVal val="visible"/>
                                      </p:to>
                                    </p:set>
                                    <p:animEffect transition="in" filter="blinds(horizontal)">
                                      <p:cBhvr>
                                        <p:cTn id="111" dur="500"/>
                                        <p:tgtEl>
                                          <p:spTgt spid="8203"/>
                                        </p:tgtEl>
                                      </p:cBhvr>
                                    </p:animEffect>
                                  </p:childTnLst>
                                </p:cTn>
                              </p:par>
                              <p:par>
                                <p:cTn id="112" presetID="3" presetClass="entr" presetSubtype="10" fill="hold" nodeType="withEffect">
                                  <p:stCondLst>
                                    <p:cond delay="0"/>
                                  </p:stCondLst>
                                  <p:childTnLst>
                                    <p:set>
                                      <p:cBhvr>
                                        <p:cTn id="113" dur="1" fill="hold">
                                          <p:stCondLst>
                                            <p:cond delay="0"/>
                                          </p:stCondLst>
                                        </p:cTn>
                                        <p:tgtEl>
                                          <p:spTgt spid="8204"/>
                                        </p:tgtEl>
                                        <p:attrNameLst>
                                          <p:attrName>style.visibility</p:attrName>
                                        </p:attrNameLst>
                                      </p:cBhvr>
                                      <p:to>
                                        <p:strVal val="visible"/>
                                      </p:to>
                                    </p:set>
                                    <p:animEffect transition="in" filter="blinds(horizontal)">
                                      <p:cBhvr>
                                        <p:cTn id="114" dur="500"/>
                                        <p:tgtEl>
                                          <p:spTgt spid="8204"/>
                                        </p:tgtEl>
                                      </p:cBhvr>
                                    </p:animEffect>
                                  </p:childTnLst>
                                </p:cTn>
                              </p:par>
                              <p:par>
                                <p:cTn id="115" presetID="3" presetClass="entr" presetSubtype="10" fill="hold" nodeType="withEffect">
                                  <p:stCondLst>
                                    <p:cond delay="0"/>
                                  </p:stCondLst>
                                  <p:childTnLst>
                                    <p:set>
                                      <p:cBhvr>
                                        <p:cTn id="116" dur="1" fill="hold">
                                          <p:stCondLst>
                                            <p:cond delay="0"/>
                                          </p:stCondLst>
                                        </p:cTn>
                                        <p:tgtEl>
                                          <p:spTgt spid="8206"/>
                                        </p:tgtEl>
                                        <p:attrNameLst>
                                          <p:attrName>style.visibility</p:attrName>
                                        </p:attrNameLst>
                                      </p:cBhvr>
                                      <p:to>
                                        <p:strVal val="visible"/>
                                      </p:to>
                                    </p:set>
                                    <p:animEffect transition="in" filter="blinds(horizontal)">
                                      <p:cBhvr>
                                        <p:cTn id="117" dur="500"/>
                                        <p:tgtEl>
                                          <p:spTgt spid="8206"/>
                                        </p:tgtEl>
                                      </p:cBhvr>
                                    </p:animEffect>
                                  </p:childTnLst>
                                </p:cTn>
                              </p:par>
                              <p:par>
                                <p:cTn id="118" presetID="3" presetClass="entr" presetSubtype="10" fill="hold" nodeType="withEffect">
                                  <p:stCondLst>
                                    <p:cond delay="0"/>
                                  </p:stCondLst>
                                  <p:childTnLst>
                                    <p:set>
                                      <p:cBhvr>
                                        <p:cTn id="119" dur="1" fill="hold">
                                          <p:stCondLst>
                                            <p:cond delay="0"/>
                                          </p:stCondLst>
                                        </p:cTn>
                                        <p:tgtEl>
                                          <p:spTgt spid="8205"/>
                                        </p:tgtEl>
                                        <p:attrNameLst>
                                          <p:attrName>style.visibility</p:attrName>
                                        </p:attrNameLst>
                                      </p:cBhvr>
                                      <p:to>
                                        <p:strVal val="visible"/>
                                      </p:to>
                                    </p:set>
                                    <p:animEffect transition="in" filter="blinds(horizontal)">
                                      <p:cBhvr>
                                        <p:cTn id="120" dur="500"/>
                                        <p:tgtEl>
                                          <p:spTgt spid="8205"/>
                                        </p:tgtEl>
                                      </p:cBhvr>
                                    </p:animEffect>
                                  </p:childTnLst>
                                </p:cTn>
                              </p:par>
                              <p:par>
                                <p:cTn id="121" presetID="3" presetClass="entr" presetSubtype="10" fill="hold" nodeType="withEffect">
                                  <p:stCondLst>
                                    <p:cond delay="0"/>
                                  </p:stCondLst>
                                  <p:childTnLst>
                                    <p:set>
                                      <p:cBhvr>
                                        <p:cTn id="122" dur="1" fill="hold">
                                          <p:stCondLst>
                                            <p:cond delay="0"/>
                                          </p:stCondLst>
                                        </p:cTn>
                                        <p:tgtEl>
                                          <p:spTgt spid="8207"/>
                                        </p:tgtEl>
                                        <p:attrNameLst>
                                          <p:attrName>style.visibility</p:attrName>
                                        </p:attrNameLst>
                                      </p:cBhvr>
                                      <p:to>
                                        <p:strVal val="visible"/>
                                      </p:to>
                                    </p:set>
                                    <p:animEffect transition="in" filter="blinds(horizontal)">
                                      <p:cBhvr>
                                        <p:cTn id="123" dur="500"/>
                                        <p:tgtEl>
                                          <p:spTgt spid="8207"/>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nodeType="clickEffect">
                                  <p:stCondLst>
                                    <p:cond delay="0"/>
                                  </p:stCondLst>
                                  <p:childTnLst>
                                    <p:set>
                                      <p:cBhvr>
                                        <p:cTn id="127" dur="1" fill="hold">
                                          <p:stCondLst>
                                            <p:cond delay="0"/>
                                          </p:stCondLst>
                                        </p:cTn>
                                        <p:tgtEl>
                                          <p:spTgt spid="8208"/>
                                        </p:tgtEl>
                                        <p:attrNameLst>
                                          <p:attrName>style.visibility</p:attrName>
                                        </p:attrNameLst>
                                      </p:cBhvr>
                                      <p:to>
                                        <p:strVal val="visible"/>
                                      </p:to>
                                    </p:set>
                                    <p:animEffect transition="in" filter="blinds(horizontal)">
                                      <p:cBhvr>
                                        <p:cTn id="128" dur="500"/>
                                        <p:tgtEl>
                                          <p:spTgt spid="8208"/>
                                        </p:tgtEl>
                                      </p:cBhvr>
                                    </p:animEffect>
                                  </p:childTnLst>
                                </p:cTn>
                              </p:par>
                            </p:childTnLst>
                          </p:cTn>
                        </p:par>
                        <p:par>
                          <p:cTn id="129" fill="hold" nodeType="afterGroup">
                            <p:stCondLst>
                              <p:cond delay="500"/>
                            </p:stCondLst>
                            <p:childTnLst>
                              <p:par>
                                <p:cTn id="130" presetID="3" presetClass="entr" presetSubtype="10" fill="hold" nodeType="afterEffect">
                                  <p:stCondLst>
                                    <p:cond delay="0"/>
                                  </p:stCondLst>
                                  <p:childTnLst>
                                    <p:set>
                                      <p:cBhvr>
                                        <p:cTn id="131" dur="1" fill="hold">
                                          <p:stCondLst>
                                            <p:cond delay="0"/>
                                          </p:stCondLst>
                                        </p:cTn>
                                        <p:tgtEl>
                                          <p:spTgt spid="8209"/>
                                        </p:tgtEl>
                                        <p:attrNameLst>
                                          <p:attrName>style.visibility</p:attrName>
                                        </p:attrNameLst>
                                      </p:cBhvr>
                                      <p:to>
                                        <p:strVal val="visible"/>
                                      </p:to>
                                    </p:set>
                                    <p:animEffect transition="in" filter="blinds(horizontal)">
                                      <p:cBhvr>
                                        <p:cTn id="132" dur="500"/>
                                        <p:tgtEl>
                                          <p:spTgt spid="8209"/>
                                        </p:tgtEl>
                                      </p:cBhvr>
                                    </p:animEffect>
                                  </p:childTnLst>
                                </p:cTn>
                              </p:par>
                            </p:childTnLst>
                          </p:cTn>
                        </p:par>
                        <p:par>
                          <p:cTn id="133" fill="hold" nodeType="afterGroup">
                            <p:stCondLst>
                              <p:cond delay="1000"/>
                            </p:stCondLst>
                            <p:childTnLst>
                              <p:par>
                                <p:cTn id="134" presetID="3" presetClass="entr" presetSubtype="10" fill="hold" nodeType="afterEffect">
                                  <p:stCondLst>
                                    <p:cond delay="0"/>
                                  </p:stCondLst>
                                  <p:childTnLst>
                                    <p:set>
                                      <p:cBhvr>
                                        <p:cTn id="135" dur="1" fill="hold">
                                          <p:stCondLst>
                                            <p:cond delay="0"/>
                                          </p:stCondLst>
                                        </p:cTn>
                                        <p:tgtEl>
                                          <p:spTgt spid="8210"/>
                                        </p:tgtEl>
                                        <p:attrNameLst>
                                          <p:attrName>style.visibility</p:attrName>
                                        </p:attrNameLst>
                                      </p:cBhvr>
                                      <p:to>
                                        <p:strVal val="visible"/>
                                      </p:to>
                                    </p:set>
                                    <p:animEffect transition="in" filter="blinds(horizontal)">
                                      <p:cBhvr>
                                        <p:cTn id="136" dur="500"/>
                                        <p:tgtEl>
                                          <p:spTgt spid="8210"/>
                                        </p:tgtEl>
                                      </p:cBhvr>
                                    </p:animEffect>
                                  </p:childTnLst>
                                </p:cTn>
                              </p:par>
                            </p:childTnLst>
                          </p:cTn>
                        </p:par>
                        <p:par>
                          <p:cTn id="137" fill="hold" nodeType="afterGroup">
                            <p:stCondLst>
                              <p:cond delay="1500"/>
                            </p:stCondLst>
                            <p:childTnLst>
                              <p:par>
                                <p:cTn id="138" presetID="3" presetClass="entr" presetSubtype="10" fill="hold" nodeType="afterEffect">
                                  <p:stCondLst>
                                    <p:cond delay="0"/>
                                  </p:stCondLst>
                                  <p:childTnLst>
                                    <p:set>
                                      <p:cBhvr>
                                        <p:cTn id="139" dur="1" fill="hold">
                                          <p:stCondLst>
                                            <p:cond delay="0"/>
                                          </p:stCondLst>
                                        </p:cTn>
                                        <p:tgtEl>
                                          <p:spTgt spid="8211"/>
                                        </p:tgtEl>
                                        <p:attrNameLst>
                                          <p:attrName>style.visibility</p:attrName>
                                        </p:attrNameLst>
                                      </p:cBhvr>
                                      <p:to>
                                        <p:strVal val="visible"/>
                                      </p:to>
                                    </p:set>
                                    <p:animEffect transition="in" filter="blinds(horizontal)">
                                      <p:cBhvr>
                                        <p:cTn id="140" dur="500"/>
                                        <p:tgtEl>
                                          <p:spTgt spid="8211"/>
                                        </p:tgtEl>
                                      </p:cBhvr>
                                    </p:animEffect>
                                  </p:childTnLst>
                                </p:cTn>
                              </p:par>
                            </p:childTnLst>
                          </p:cTn>
                        </p:par>
                        <p:par>
                          <p:cTn id="141" fill="hold" nodeType="afterGroup">
                            <p:stCondLst>
                              <p:cond delay="2000"/>
                            </p:stCondLst>
                            <p:childTnLst>
                              <p:par>
                                <p:cTn id="142" presetID="3" presetClass="entr" presetSubtype="10" fill="hold" nodeType="afterEffect">
                                  <p:stCondLst>
                                    <p:cond delay="0"/>
                                  </p:stCondLst>
                                  <p:childTnLst>
                                    <p:set>
                                      <p:cBhvr>
                                        <p:cTn id="143" dur="1" fill="hold">
                                          <p:stCondLst>
                                            <p:cond delay="0"/>
                                          </p:stCondLst>
                                        </p:cTn>
                                        <p:tgtEl>
                                          <p:spTgt spid="8212"/>
                                        </p:tgtEl>
                                        <p:attrNameLst>
                                          <p:attrName>style.visibility</p:attrName>
                                        </p:attrNameLst>
                                      </p:cBhvr>
                                      <p:to>
                                        <p:strVal val="visible"/>
                                      </p:to>
                                    </p:set>
                                    <p:animEffect transition="in" filter="blinds(horizontal)">
                                      <p:cBhvr>
                                        <p:cTn id="144" dur="500"/>
                                        <p:tgtEl>
                                          <p:spTgt spid="8212"/>
                                        </p:tgtEl>
                                      </p:cBhvr>
                                    </p:animEffect>
                                  </p:childTnLst>
                                </p:cTn>
                              </p:par>
                            </p:childTnLst>
                          </p:cTn>
                        </p:par>
                        <p:par>
                          <p:cTn id="145" fill="hold" nodeType="afterGroup">
                            <p:stCondLst>
                              <p:cond delay="2500"/>
                            </p:stCondLst>
                            <p:childTnLst>
                              <p:par>
                                <p:cTn id="146" presetID="3" presetClass="entr" presetSubtype="10" fill="hold" nodeType="afterEffect">
                                  <p:stCondLst>
                                    <p:cond delay="0"/>
                                  </p:stCondLst>
                                  <p:childTnLst>
                                    <p:set>
                                      <p:cBhvr>
                                        <p:cTn id="147" dur="1" fill="hold">
                                          <p:stCondLst>
                                            <p:cond delay="0"/>
                                          </p:stCondLst>
                                        </p:cTn>
                                        <p:tgtEl>
                                          <p:spTgt spid="8213"/>
                                        </p:tgtEl>
                                        <p:attrNameLst>
                                          <p:attrName>style.visibility</p:attrName>
                                        </p:attrNameLst>
                                      </p:cBhvr>
                                      <p:to>
                                        <p:strVal val="visible"/>
                                      </p:to>
                                    </p:set>
                                    <p:animEffect transition="in" filter="blinds(horizontal)">
                                      <p:cBhvr>
                                        <p:cTn id="148" dur="500"/>
                                        <p:tgtEl>
                                          <p:spTgt spid="8213"/>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26" presetClass="entr" presetSubtype="0" fill="hold" grpId="0" nodeType="clickEffect">
                                  <p:stCondLst>
                                    <p:cond delay="0"/>
                                  </p:stCondLst>
                                  <p:childTnLst>
                                    <p:set>
                                      <p:cBhvr>
                                        <p:cTn id="152" dur="1" fill="hold">
                                          <p:stCondLst>
                                            <p:cond delay="0"/>
                                          </p:stCondLst>
                                        </p:cTn>
                                        <p:tgtEl>
                                          <p:spTgt spid="128"/>
                                        </p:tgtEl>
                                        <p:attrNameLst>
                                          <p:attrName>style.visibility</p:attrName>
                                        </p:attrNameLst>
                                      </p:cBhvr>
                                      <p:to>
                                        <p:strVal val="visible"/>
                                      </p:to>
                                    </p:set>
                                    <p:animEffect transition="in" filter="wipe(down)">
                                      <p:cBhvr>
                                        <p:cTn id="153" dur="580">
                                          <p:stCondLst>
                                            <p:cond delay="0"/>
                                          </p:stCondLst>
                                        </p:cTn>
                                        <p:tgtEl>
                                          <p:spTgt spid="128"/>
                                        </p:tgtEl>
                                      </p:cBhvr>
                                    </p:animEffect>
                                    <p:anim calcmode="lin" valueType="num">
                                      <p:cBhvr>
                                        <p:cTn id="154" dur="1822" tmFilter="0,0; 0.14,0.36; 0.43,0.73; 0.71,0.91; 1.0,1.0">
                                          <p:stCondLst>
                                            <p:cond delay="0"/>
                                          </p:stCondLst>
                                        </p:cTn>
                                        <p:tgtEl>
                                          <p:spTgt spid="128"/>
                                        </p:tgtEl>
                                        <p:attrNameLst>
                                          <p:attrName>ppt_x</p:attrName>
                                        </p:attrNameLst>
                                      </p:cBhvr>
                                      <p:tavLst>
                                        <p:tav tm="0">
                                          <p:val>
                                            <p:strVal val="#ppt_x-0.25"/>
                                          </p:val>
                                        </p:tav>
                                        <p:tav tm="100000">
                                          <p:val>
                                            <p:strVal val="#ppt_x"/>
                                          </p:val>
                                        </p:tav>
                                      </p:tavLst>
                                    </p:anim>
                                    <p:anim calcmode="lin" valueType="num">
                                      <p:cBhvr>
                                        <p:cTn id="155" dur="664" tmFilter="0.0,0.0; 0.25,0.07; 0.50,0.2; 0.75,0.467; 1.0,1.0">
                                          <p:stCondLst>
                                            <p:cond delay="0"/>
                                          </p:stCondLst>
                                        </p:cTn>
                                        <p:tgtEl>
                                          <p:spTgt spid="128"/>
                                        </p:tgtEl>
                                        <p:attrNameLst>
                                          <p:attrName>ppt_y</p:attrName>
                                        </p:attrNameLst>
                                      </p:cBhvr>
                                      <p:tavLst>
                                        <p:tav tm="0" fmla="#ppt_y-sin(pi*$)/3">
                                          <p:val>
                                            <p:fltVal val="0.5"/>
                                          </p:val>
                                        </p:tav>
                                        <p:tav tm="100000">
                                          <p:val>
                                            <p:fltVal val="1"/>
                                          </p:val>
                                        </p:tav>
                                      </p:tavLst>
                                    </p:anim>
                                    <p:anim calcmode="lin" valueType="num">
                                      <p:cBhvr>
                                        <p:cTn id="156" dur="664" tmFilter="0, 0; 0.125,0.2665; 0.25,0.4; 0.375,0.465; 0.5,0.5;  0.625,0.535; 0.75,0.6; 0.875,0.7335; 1,1">
                                          <p:stCondLst>
                                            <p:cond delay="664"/>
                                          </p:stCondLst>
                                        </p:cTn>
                                        <p:tgtEl>
                                          <p:spTgt spid="128"/>
                                        </p:tgtEl>
                                        <p:attrNameLst>
                                          <p:attrName>ppt_y</p:attrName>
                                        </p:attrNameLst>
                                      </p:cBhvr>
                                      <p:tavLst>
                                        <p:tav tm="0" fmla="#ppt_y-sin(pi*$)/9">
                                          <p:val>
                                            <p:fltVal val="0"/>
                                          </p:val>
                                        </p:tav>
                                        <p:tav tm="100000">
                                          <p:val>
                                            <p:fltVal val="1"/>
                                          </p:val>
                                        </p:tav>
                                      </p:tavLst>
                                    </p:anim>
                                    <p:anim calcmode="lin" valueType="num">
                                      <p:cBhvr>
                                        <p:cTn id="157" dur="332" tmFilter="0, 0; 0.125,0.2665; 0.25,0.4; 0.375,0.465; 0.5,0.5;  0.625,0.535; 0.75,0.6; 0.875,0.7335; 1,1">
                                          <p:stCondLst>
                                            <p:cond delay="1324"/>
                                          </p:stCondLst>
                                        </p:cTn>
                                        <p:tgtEl>
                                          <p:spTgt spid="128"/>
                                        </p:tgtEl>
                                        <p:attrNameLst>
                                          <p:attrName>ppt_y</p:attrName>
                                        </p:attrNameLst>
                                      </p:cBhvr>
                                      <p:tavLst>
                                        <p:tav tm="0" fmla="#ppt_y-sin(pi*$)/27">
                                          <p:val>
                                            <p:fltVal val="0"/>
                                          </p:val>
                                        </p:tav>
                                        <p:tav tm="100000">
                                          <p:val>
                                            <p:fltVal val="1"/>
                                          </p:val>
                                        </p:tav>
                                      </p:tavLst>
                                    </p:anim>
                                    <p:anim calcmode="lin" valueType="num">
                                      <p:cBhvr>
                                        <p:cTn id="158" dur="164" tmFilter="0, 0; 0.125,0.2665; 0.25,0.4; 0.375,0.465; 0.5,0.5;  0.625,0.535; 0.75,0.6; 0.875,0.7335; 1,1">
                                          <p:stCondLst>
                                            <p:cond delay="1656"/>
                                          </p:stCondLst>
                                        </p:cTn>
                                        <p:tgtEl>
                                          <p:spTgt spid="128"/>
                                        </p:tgtEl>
                                        <p:attrNameLst>
                                          <p:attrName>ppt_y</p:attrName>
                                        </p:attrNameLst>
                                      </p:cBhvr>
                                      <p:tavLst>
                                        <p:tav tm="0" fmla="#ppt_y-sin(pi*$)/81">
                                          <p:val>
                                            <p:fltVal val="0"/>
                                          </p:val>
                                        </p:tav>
                                        <p:tav tm="100000">
                                          <p:val>
                                            <p:fltVal val="1"/>
                                          </p:val>
                                        </p:tav>
                                      </p:tavLst>
                                    </p:anim>
                                    <p:animScale>
                                      <p:cBhvr>
                                        <p:cTn id="159" dur="26">
                                          <p:stCondLst>
                                            <p:cond delay="650"/>
                                          </p:stCondLst>
                                        </p:cTn>
                                        <p:tgtEl>
                                          <p:spTgt spid="128"/>
                                        </p:tgtEl>
                                      </p:cBhvr>
                                      <p:to x="100000" y="60000"/>
                                    </p:animScale>
                                    <p:animScale>
                                      <p:cBhvr>
                                        <p:cTn id="160" dur="166" decel="50000">
                                          <p:stCondLst>
                                            <p:cond delay="676"/>
                                          </p:stCondLst>
                                        </p:cTn>
                                        <p:tgtEl>
                                          <p:spTgt spid="128"/>
                                        </p:tgtEl>
                                      </p:cBhvr>
                                      <p:to x="100000" y="100000"/>
                                    </p:animScale>
                                    <p:animScale>
                                      <p:cBhvr>
                                        <p:cTn id="161" dur="26">
                                          <p:stCondLst>
                                            <p:cond delay="1312"/>
                                          </p:stCondLst>
                                        </p:cTn>
                                        <p:tgtEl>
                                          <p:spTgt spid="128"/>
                                        </p:tgtEl>
                                      </p:cBhvr>
                                      <p:to x="100000" y="80000"/>
                                    </p:animScale>
                                    <p:animScale>
                                      <p:cBhvr>
                                        <p:cTn id="162" dur="166" decel="50000">
                                          <p:stCondLst>
                                            <p:cond delay="1338"/>
                                          </p:stCondLst>
                                        </p:cTn>
                                        <p:tgtEl>
                                          <p:spTgt spid="128"/>
                                        </p:tgtEl>
                                      </p:cBhvr>
                                      <p:to x="100000" y="100000"/>
                                    </p:animScale>
                                    <p:animScale>
                                      <p:cBhvr>
                                        <p:cTn id="163" dur="26">
                                          <p:stCondLst>
                                            <p:cond delay="1642"/>
                                          </p:stCondLst>
                                        </p:cTn>
                                        <p:tgtEl>
                                          <p:spTgt spid="128"/>
                                        </p:tgtEl>
                                      </p:cBhvr>
                                      <p:to x="100000" y="90000"/>
                                    </p:animScale>
                                    <p:animScale>
                                      <p:cBhvr>
                                        <p:cTn id="164" dur="166" decel="50000">
                                          <p:stCondLst>
                                            <p:cond delay="1668"/>
                                          </p:stCondLst>
                                        </p:cTn>
                                        <p:tgtEl>
                                          <p:spTgt spid="128"/>
                                        </p:tgtEl>
                                      </p:cBhvr>
                                      <p:to x="100000" y="100000"/>
                                    </p:animScale>
                                    <p:animScale>
                                      <p:cBhvr>
                                        <p:cTn id="165" dur="26">
                                          <p:stCondLst>
                                            <p:cond delay="1808"/>
                                          </p:stCondLst>
                                        </p:cTn>
                                        <p:tgtEl>
                                          <p:spTgt spid="128"/>
                                        </p:tgtEl>
                                      </p:cBhvr>
                                      <p:to x="100000" y="95000"/>
                                    </p:animScale>
                                    <p:animScale>
                                      <p:cBhvr>
                                        <p:cTn id="166" dur="166" decel="50000">
                                          <p:stCondLst>
                                            <p:cond delay="1834"/>
                                          </p:stCondLst>
                                        </p:cTn>
                                        <p:tgtEl>
                                          <p:spTgt spid="128"/>
                                        </p:tgtEl>
                                      </p:cBhvr>
                                      <p:to x="100000" y="100000"/>
                                    </p:animScale>
                                  </p:childTnLst>
                                </p:cTn>
                              </p:par>
                            </p:childTnLst>
                          </p:cTn>
                        </p:par>
                        <p:par>
                          <p:cTn id="167" fill="hold" nodeType="afterGroup">
                            <p:stCondLst>
                              <p:cond delay="2000"/>
                            </p:stCondLst>
                            <p:childTnLst>
                              <p:par>
                                <p:cTn id="168" presetID="26" presetClass="entr" presetSubtype="0" fill="hold" grpId="0" nodeType="afterEffect">
                                  <p:stCondLst>
                                    <p:cond delay="0"/>
                                  </p:stCondLst>
                                  <p:childTnLst>
                                    <p:set>
                                      <p:cBhvr>
                                        <p:cTn id="169" dur="1" fill="hold">
                                          <p:stCondLst>
                                            <p:cond delay="0"/>
                                          </p:stCondLst>
                                        </p:cTn>
                                        <p:tgtEl>
                                          <p:spTgt spid="129"/>
                                        </p:tgtEl>
                                        <p:attrNameLst>
                                          <p:attrName>style.visibility</p:attrName>
                                        </p:attrNameLst>
                                      </p:cBhvr>
                                      <p:to>
                                        <p:strVal val="visible"/>
                                      </p:to>
                                    </p:set>
                                    <p:animEffect transition="in" filter="wipe(down)">
                                      <p:cBhvr>
                                        <p:cTn id="170" dur="580">
                                          <p:stCondLst>
                                            <p:cond delay="0"/>
                                          </p:stCondLst>
                                        </p:cTn>
                                        <p:tgtEl>
                                          <p:spTgt spid="129"/>
                                        </p:tgtEl>
                                      </p:cBhvr>
                                    </p:animEffect>
                                    <p:anim calcmode="lin" valueType="num">
                                      <p:cBhvr>
                                        <p:cTn id="171" dur="1822" tmFilter="0,0; 0.14,0.36; 0.43,0.73; 0.71,0.91; 1.0,1.0">
                                          <p:stCondLst>
                                            <p:cond delay="0"/>
                                          </p:stCondLst>
                                        </p:cTn>
                                        <p:tgtEl>
                                          <p:spTgt spid="129"/>
                                        </p:tgtEl>
                                        <p:attrNameLst>
                                          <p:attrName>ppt_x</p:attrName>
                                        </p:attrNameLst>
                                      </p:cBhvr>
                                      <p:tavLst>
                                        <p:tav tm="0">
                                          <p:val>
                                            <p:strVal val="#ppt_x-0.25"/>
                                          </p:val>
                                        </p:tav>
                                        <p:tav tm="100000">
                                          <p:val>
                                            <p:strVal val="#ppt_x"/>
                                          </p:val>
                                        </p:tav>
                                      </p:tavLst>
                                    </p:anim>
                                    <p:anim calcmode="lin" valueType="num">
                                      <p:cBhvr>
                                        <p:cTn id="172" dur="664" tmFilter="0.0,0.0; 0.25,0.07; 0.50,0.2; 0.75,0.467; 1.0,1.0">
                                          <p:stCondLst>
                                            <p:cond delay="0"/>
                                          </p:stCondLst>
                                        </p:cTn>
                                        <p:tgtEl>
                                          <p:spTgt spid="129"/>
                                        </p:tgtEl>
                                        <p:attrNameLst>
                                          <p:attrName>ppt_y</p:attrName>
                                        </p:attrNameLst>
                                      </p:cBhvr>
                                      <p:tavLst>
                                        <p:tav tm="0" fmla="#ppt_y-sin(pi*$)/3">
                                          <p:val>
                                            <p:fltVal val="0.5"/>
                                          </p:val>
                                        </p:tav>
                                        <p:tav tm="100000">
                                          <p:val>
                                            <p:fltVal val="1"/>
                                          </p:val>
                                        </p:tav>
                                      </p:tavLst>
                                    </p:anim>
                                    <p:anim calcmode="lin" valueType="num">
                                      <p:cBhvr>
                                        <p:cTn id="173" dur="664" tmFilter="0, 0; 0.125,0.2665; 0.25,0.4; 0.375,0.465; 0.5,0.5;  0.625,0.535; 0.75,0.6; 0.875,0.7335; 1,1">
                                          <p:stCondLst>
                                            <p:cond delay="664"/>
                                          </p:stCondLst>
                                        </p:cTn>
                                        <p:tgtEl>
                                          <p:spTgt spid="129"/>
                                        </p:tgtEl>
                                        <p:attrNameLst>
                                          <p:attrName>ppt_y</p:attrName>
                                        </p:attrNameLst>
                                      </p:cBhvr>
                                      <p:tavLst>
                                        <p:tav tm="0" fmla="#ppt_y-sin(pi*$)/9">
                                          <p:val>
                                            <p:fltVal val="0"/>
                                          </p:val>
                                        </p:tav>
                                        <p:tav tm="100000">
                                          <p:val>
                                            <p:fltVal val="1"/>
                                          </p:val>
                                        </p:tav>
                                      </p:tavLst>
                                    </p:anim>
                                    <p:anim calcmode="lin" valueType="num">
                                      <p:cBhvr>
                                        <p:cTn id="174" dur="332" tmFilter="0, 0; 0.125,0.2665; 0.25,0.4; 0.375,0.465; 0.5,0.5;  0.625,0.535; 0.75,0.6; 0.875,0.7335; 1,1">
                                          <p:stCondLst>
                                            <p:cond delay="1324"/>
                                          </p:stCondLst>
                                        </p:cTn>
                                        <p:tgtEl>
                                          <p:spTgt spid="129"/>
                                        </p:tgtEl>
                                        <p:attrNameLst>
                                          <p:attrName>ppt_y</p:attrName>
                                        </p:attrNameLst>
                                      </p:cBhvr>
                                      <p:tavLst>
                                        <p:tav tm="0" fmla="#ppt_y-sin(pi*$)/27">
                                          <p:val>
                                            <p:fltVal val="0"/>
                                          </p:val>
                                        </p:tav>
                                        <p:tav tm="100000">
                                          <p:val>
                                            <p:fltVal val="1"/>
                                          </p:val>
                                        </p:tav>
                                      </p:tavLst>
                                    </p:anim>
                                    <p:anim calcmode="lin" valueType="num">
                                      <p:cBhvr>
                                        <p:cTn id="175" dur="164" tmFilter="0, 0; 0.125,0.2665; 0.25,0.4; 0.375,0.465; 0.5,0.5;  0.625,0.535; 0.75,0.6; 0.875,0.7335; 1,1">
                                          <p:stCondLst>
                                            <p:cond delay="1656"/>
                                          </p:stCondLst>
                                        </p:cTn>
                                        <p:tgtEl>
                                          <p:spTgt spid="129"/>
                                        </p:tgtEl>
                                        <p:attrNameLst>
                                          <p:attrName>ppt_y</p:attrName>
                                        </p:attrNameLst>
                                      </p:cBhvr>
                                      <p:tavLst>
                                        <p:tav tm="0" fmla="#ppt_y-sin(pi*$)/81">
                                          <p:val>
                                            <p:fltVal val="0"/>
                                          </p:val>
                                        </p:tav>
                                        <p:tav tm="100000">
                                          <p:val>
                                            <p:fltVal val="1"/>
                                          </p:val>
                                        </p:tav>
                                      </p:tavLst>
                                    </p:anim>
                                    <p:animScale>
                                      <p:cBhvr>
                                        <p:cTn id="176" dur="26">
                                          <p:stCondLst>
                                            <p:cond delay="650"/>
                                          </p:stCondLst>
                                        </p:cTn>
                                        <p:tgtEl>
                                          <p:spTgt spid="129"/>
                                        </p:tgtEl>
                                      </p:cBhvr>
                                      <p:to x="100000" y="60000"/>
                                    </p:animScale>
                                    <p:animScale>
                                      <p:cBhvr>
                                        <p:cTn id="177" dur="166" decel="50000">
                                          <p:stCondLst>
                                            <p:cond delay="676"/>
                                          </p:stCondLst>
                                        </p:cTn>
                                        <p:tgtEl>
                                          <p:spTgt spid="129"/>
                                        </p:tgtEl>
                                      </p:cBhvr>
                                      <p:to x="100000" y="100000"/>
                                    </p:animScale>
                                    <p:animScale>
                                      <p:cBhvr>
                                        <p:cTn id="178" dur="26">
                                          <p:stCondLst>
                                            <p:cond delay="1312"/>
                                          </p:stCondLst>
                                        </p:cTn>
                                        <p:tgtEl>
                                          <p:spTgt spid="129"/>
                                        </p:tgtEl>
                                      </p:cBhvr>
                                      <p:to x="100000" y="80000"/>
                                    </p:animScale>
                                    <p:animScale>
                                      <p:cBhvr>
                                        <p:cTn id="179" dur="166" decel="50000">
                                          <p:stCondLst>
                                            <p:cond delay="1338"/>
                                          </p:stCondLst>
                                        </p:cTn>
                                        <p:tgtEl>
                                          <p:spTgt spid="129"/>
                                        </p:tgtEl>
                                      </p:cBhvr>
                                      <p:to x="100000" y="100000"/>
                                    </p:animScale>
                                    <p:animScale>
                                      <p:cBhvr>
                                        <p:cTn id="180" dur="26">
                                          <p:stCondLst>
                                            <p:cond delay="1642"/>
                                          </p:stCondLst>
                                        </p:cTn>
                                        <p:tgtEl>
                                          <p:spTgt spid="129"/>
                                        </p:tgtEl>
                                      </p:cBhvr>
                                      <p:to x="100000" y="90000"/>
                                    </p:animScale>
                                    <p:animScale>
                                      <p:cBhvr>
                                        <p:cTn id="181" dur="166" decel="50000">
                                          <p:stCondLst>
                                            <p:cond delay="1668"/>
                                          </p:stCondLst>
                                        </p:cTn>
                                        <p:tgtEl>
                                          <p:spTgt spid="129"/>
                                        </p:tgtEl>
                                      </p:cBhvr>
                                      <p:to x="100000" y="100000"/>
                                    </p:animScale>
                                    <p:animScale>
                                      <p:cBhvr>
                                        <p:cTn id="182" dur="26">
                                          <p:stCondLst>
                                            <p:cond delay="1808"/>
                                          </p:stCondLst>
                                        </p:cTn>
                                        <p:tgtEl>
                                          <p:spTgt spid="129"/>
                                        </p:tgtEl>
                                      </p:cBhvr>
                                      <p:to x="100000" y="95000"/>
                                    </p:animScale>
                                    <p:animScale>
                                      <p:cBhvr>
                                        <p:cTn id="183" dur="166" decel="50000">
                                          <p:stCondLst>
                                            <p:cond delay="1834"/>
                                          </p:stCondLst>
                                        </p:cTn>
                                        <p:tgtEl>
                                          <p:spTgt spid="129"/>
                                        </p:tgtEl>
                                      </p:cBhvr>
                                      <p:to x="100000" y="100000"/>
                                    </p:animScale>
                                  </p:childTnLst>
                                </p:cTn>
                              </p:par>
                            </p:childTnLst>
                          </p:cTn>
                        </p:par>
                        <p:par>
                          <p:cTn id="184" fill="hold" nodeType="afterGroup">
                            <p:stCondLst>
                              <p:cond delay="4000"/>
                            </p:stCondLst>
                            <p:childTnLst>
                              <p:par>
                                <p:cTn id="185" presetID="26" presetClass="entr" presetSubtype="0" fill="hold" grpId="0" nodeType="afterEffect">
                                  <p:stCondLst>
                                    <p:cond delay="0"/>
                                  </p:stCondLst>
                                  <p:childTnLst>
                                    <p:set>
                                      <p:cBhvr>
                                        <p:cTn id="186" dur="1" fill="hold">
                                          <p:stCondLst>
                                            <p:cond delay="0"/>
                                          </p:stCondLst>
                                        </p:cTn>
                                        <p:tgtEl>
                                          <p:spTgt spid="130"/>
                                        </p:tgtEl>
                                        <p:attrNameLst>
                                          <p:attrName>style.visibility</p:attrName>
                                        </p:attrNameLst>
                                      </p:cBhvr>
                                      <p:to>
                                        <p:strVal val="visible"/>
                                      </p:to>
                                    </p:set>
                                    <p:animEffect transition="in" filter="wipe(down)">
                                      <p:cBhvr>
                                        <p:cTn id="187" dur="580">
                                          <p:stCondLst>
                                            <p:cond delay="0"/>
                                          </p:stCondLst>
                                        </p:cTn>
                                        <p:tgtEl>
                                          <p:spTgt spid="130"/>
                                        </p:tgtEl>
                                      </p:cBhvr>
                                    </p:animEffect>
                                    <p:anim calcmode="lin" valueType="num">
                                      <p:cBhvr>
                                        <p:cTn id="188" dur="1822" tmFilter="0,0; 0.14,0.36; 0.43,0.73; 0.71,0.91; 1.0,1.0">
                                          <p:stCondLst>
                                            <p:cond delay="0"/>
                                          </p:stCondLst>
                                        </p:cTn>
                                        <p:tgtEl>
                                          <p:spTgt spid="130"/>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130"/>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130"/>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130"/>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130"/>
                                        </p:tgtEl>
                                        <p:attrNameLst>
                                          <p:attrName>ppt_y</p:attrName>
                                        </p:attrNameLst>
                                      </p:cBhvr>
                                      <p:tavLst>
                                        <p:tav tm="0" fmla="#ppt_y-sin(pi*$)/81">
                                          <p:val>
                                            <p:fltVal val="0"/>
                                          </p:val>
                                        </p:tav>
                                        <p:tav tm="100000">
                                          <p:val>
                                            <p:fltVal val="1"/>
                                          </p:val>
                                        </p:tav>
                                      </p:tavLst>
                                    </p:anim>
                                    <p:animScale>
                                      <p:cBhvr>
                                        <p:cTn id="193" dur="26">
                                          <p:stCondLst>
                                            <p:cond delay="650"/>
                                          </p:stCondLst>
                                        </p:cTn>
                                        <p:tgtEl>
                                          <p:spTgt spid="130"/>
                                        </p:tgtEl>
                                      </p:cBhvr>
                                      <p:to x="100000" y="60000"/>
                                    </p:animScale>
                                    <p:animScale>
                                      <p:cBhvr>
                                        <p:cTn id="194" dur="166" decel="50000">
                                          <p:stCondLst>
                                            <p:cond delay="676"/>
                                          </p:stCondLst>
                                        </p:cTn>
                                        <p:tgtEl>
                                          <p:spTgt spid="130"/>
                                        </p:tgtEl>
                                      </p:cBhvr>
                                      <p:to x="100000" y="100000"/>
                                    </p:animScale>
                                    <p:animScale>
                                      <p:cBhvr>
                                        <p:cTn id="195" dur="26">
                                          <p:stCondLst>
                                            <p:cond delay="1312"/>
                                          </p:stCondLst>
                                        </p:cTn>
                                        <p:tgtEl>
                                          <p:spTgt spid="130"/>
                                        </p:tgtEl>
                                      </p:cBhvr>
                                      <p:to x="100000" y="80000"/>
                                    </p:animScale>
                                    <p:animScale>
                                      <p:cBhvr>
                                        <p:cTn id="196" dur="166" decel="50000">
                                          <p:stCondLst>
                                            <p:cond delay="1338"/>
                                          </p:stCondLst>
                                        </p:cTn>
                                        <p:tgtEl>
                                          <p:spTgt spid="130"/>
                                        </p:tgtEl>
                                      </p:cBhvr>
                                      <p:to x="100000" y="100000"/>
                                    </p:animScale>
                                    <p:animScale>
                                      <p:cBhvr>
                                        <p:cTn id="197" dur="26">
                                          <p:stCondLst>
                                            <p:cond delay="1642"/>
                                          </p:stCondLst>
                                        </p:cTn>
                                        <p:tgtEl>
                                          <p:spTgt spid="130"/>
                                        </p:tgtEl>
                                      </p:cBhvr>
                                      <p:to x="100000" y="90000"/>
                                    </p:animScale>
                                    <p:animScale>
                                      <p:cBhvr>
                                        <p:cTn id="198" dur="166" decel="50000">
                                          <p:stCondLst>
                                            <p:cond delay="1668"/>
                                          </p:stCondLst>
                                        </p:cTn>
                                        <p:tgtEl>
                                          <p:spTgt spid="130"/>
                                        </p:tgtEl>
                                      </p:cBhvr>
                                      <p:to x="100000" y="100000"/>
                                    </p:animScale>
                                    <p:animScale>
                                      <p:cBhvr>
                                        <p:cTn id="199" dur="26">
                                          <p:stCondLst>
                                            <p:cond delay="1808"/>
                                          </p:stCondLst>
                                        </p:cTn>
                                        <p:tgtEl>
                                          <p:spTgt spid="130"/>
                                        </p:tgtEl>
                                      </p:cBhvr>
                                      <p:to x="100000" y="95000"/>
                                    </p:animScale>
                                    <p:animScale>
                                      <p:cBhvr>
                                        <p:cTn id="200" dur="166" decel="50000">
                                          <p:stCondLst>
                                            <p:cond delay="1834"/>
                                          </p:stCondLst>
                                        </p:cTn>
                                        <p:tgtEl>
                                          <p:spTgt spid="130"/>
                                        </p:tgtEl>
                                      </p:cBhvr>
                                      <p:to x="100000" y="100000"/>
                                    </p:animScale>
                                  </p:childTnLst>
                                </p:cTn>
                              </p:par>
                            </p:childTnLst>
                          </p:cTn>
                        </p:par>
                        <p:par>
                          <p:cTn id="201" fill="hold" nodeType="afterGroup">
                            <p:stCondLst>
                              <p:cond delay="6000"/>
                            </p:stCondLst>
                            <p:childTnLst>
                              <p:par>
                                <p:cTn id="202" presetID="26" presetClass="entr" presetSubtype="0" fill="hold" grpId="0" nodeType="afterEffect">
                                  <p:stCondLst>
                                    <p:cond delay="0"/>
                                  </p:stCondLst>
                                  <p:childTnLst>
                                    <p:set>
                                      <p:cBhvr>
                                        <p:cTn id="203" dur="1" fill="hold">
                                          <p:stCondLst>
                                            <p:cond delay="0"/>
                                          </p:stCondLst>
                                        </p:cTn>
                                        <p:tgtEl>
                                          <p:spTgt spid="131"/>
                                        </p:tgtEl>
                                        <p:attrNameLst>
                                          <p:attrName>style.visibility</p:attrName>
                                        </p:attrNameLst>
                                      </p:cBhvr>
                                      <p:to>
                                        <p:strVal val="visible"/>
                                      </p:to>
                                    </p:set>
                                    <p:animEffect transition="in" filter="wipe(down)">
                                      <p:cBhvr>
                                        <p:cTn id="204" dur="580">
                                          <p:stCondLst>
                                            <p:cond delay="0"/>
                                          </p:stCondLst>
                                        </p:cTn>
                                        <p:tgtEl>
                                          <p:spTgt spid="131"/>
                                        </p:tgtEl>
                                      </p:cBhvr>
                                    </p:animEffect>
                                    <p:anim calcmode="lin" valueType="num">
                                      <p:cBhvr>
                                        <p:cTn id="205" dur="1822" tmFilter="0,0; 0.14,0.36; 0.43,0.73; 0.71,0.91; 1.0,1.0">
                                          <p:stCondLst>
                                            <p:cond delay="0"/>
                                          </p:stCondLst>
                                        </p:cTn>
                                        <p:tgtEl>
                                          <p:spTgt spid="131"/>
                                        </p:tgtEl>
                                        <p:attrNameLst>
                                          <p:attrName>ppt_x</p:attrName>
                                        </p:attrNameLst>
                                      </p:cBhvr>
                                      <p:tavLst>
                                        <p:tav tm="0">
                                          <p:val>
                                            <p:strVal val="#ppt_x-0.25"/>
                                          </p:val>
                                        </p:tav>
                                        <p:tav tm="100000">
                                          <p:val>
                                            <p:strVal val="#ppt_x"/>
                                          </p:val>
                                        </p:tav>
                                      </p:tavLst>
                                    </p:anim>
                                    <p:anim calcmode="lin" valueType="num">
                                      <p:cBhvr>
                                        <p:cTn id="206" dur="664" tmFilter="0.0,0.0; 0.25,0.07; 0.50,0.2; 0.75,0.467; 1.0,1.0">
                                          <p:stCondLst>
                                            <p:cond delay="0"/>
                                          </p:stCondLst>
                                        </p:cTn>
                                        <p:tgtEl>
                                          <p:spTgt spid="131"/>
                                        </p:tgtEl>
                                        <p:attrNameLst>
                                          <p:attrName>ppt_y</p:attrName>
                                        </p:attrNameLst>
                                      </p:cBhvr>
                                      <p:tavLst>
                                        <p:tav tm="0" fmla="#ppt_y-sin(pi*$)/3">
                                          <p:val>
                                            <p:fltVal val="0.5"/>
                                          </p:val>
                                        </p:tav>
                                        <p:tav tm="100000">
                                          <p:val>
                                            <p:fltVal val="1"/>
                                          </p:val>
                                        </p:tav>
                                      </p:tavLst>
                                    </p:anim>
                                    <p:anim calcmode="lin" valueType="num">
                                      <p:cBhvr>
                                        <p:cTn id="207" dur="664" tmFilter="0, 0; 0.125,0.2665; 0.25,0.4; 0.375,0.465; 0.5,0.5;  0.625,0.535; 0.75,0.6; 0.875,0.7335; 1,1">
                                          <p:stCondLst>
                                            <p:cond delay="664"/>
                                          </p:stCondLst>
                                        </p:cTn>
                                        <p:tgtEl>
                                          <p:spTgt spid="131"/>
                                        </p:tgtEl>
                                        <p:attrNameLst>
                                          <p:attrName>ppt_y</p:attrName>
                                        </p:attrNameLst>
                                      </p:cBhvr>
                                      <p:tavLst>
                                        <p:tav tm="0" fmla="#ppt_y-sin(pi*$)/9">
                                          <p:val>
                                            <p:fltVal val="0"/>
                                          </p:val>
                                        </p:tav>
                                        <p:tav tm="100000">
                                          <p:val>
                                            <p:fltVal val="1"/>
                                          </p:val>
                                        </p:tav>
                                      </p:tavLst>
                                    </p:anim>
                                    <p:anim calcmode="lin" valueType="num">
                                      <p:cBhvr>
                                        <p:cTn id="208" dur="332" tmFilter="0, 0; 0.125,0.2665; 0.25,0.4; 0.375,0.465; 0.5,0.5;  0.625,0.535; 0.75,0.6; 0.875,0.7335; 1,1">
                                          <p:stCondLst>
                                            <p:cond delay="1324"/>
                                          </p:stCondLst>
                                        </p:cTn>
                                        <p:tgtEl>
                                          <p:spTgt spid="131"/>
                                        </p:tgtEl>
                                        <p:attrNameLst>
                                          <p:attrName>ppt_y</p:attrName>
                                        </p:attrNameLst>
                                      </p:cBhvr>
                                      <p:tavLst>
                                        <p:tav tm="0" fmla="#ppt_y-sin(pi*$)/27">
                                          <p:val>
                                            <p:fltVal val="0"/>
                                          </p:val>
                                        </p:tav>
                                        <p:tav tm="100000">
                                          <p:val>
                                            <p:fltVal val="1"/>
                                          </p:val>
                                        </p:tav>
                                      </p:tavLst>
                                    </p:anim>
                                    <p:anim calcmode="lin" valueType="num">
                                      <p:cBhvr>
                                        <p:cTn id="209" dur="164" tmFilter="0, 0; 0.125,0.2665; 0.25,0.4; 0.375,0.465; 0.5,0.5;  0.625,0.535; 0.75,0.6; 0.875,0.7335; 1,1">
                                          <p:stCondLst>
                                            <p:cond delay="1656"/>
                                          </p:stCondLst>
                                        </p:cTn>
                                        <p:tgtEl>
                                          <p:spTgt spid="131"/>
                                        </p:tgtEl>
                                        <p:attrNameLst>
                                          <p:attrName>ppt_y</p:attrName>
                                        </p:attrNameLst>
                                      </p:cBhvr>
                                      <p:tavLst>
                                        <p:tav tm="0" fmla="#ppt_y-sin(pi*$)/81">
                                          <p:val>
                                            <p:fltVal val="0"/>
                                          </p:val>
                                        </p:tav>
                                        <p:tav tm="100000">
                                          <p:val>
                                            <p:fltVal val="1"/>
                                          </p:val>
                                        </p:tav>
                                      </p:tavLst>
                                    </p:anim>
                                    <p:animScale>
                                      <p:cBhvr>
                                        <p:cTn id="210" dur="26">
                                          <p:stCondLst>
                                            <p:cond delay="650"/>
                                          </p:stCondLst>
                                        </p:cTn>
                                        <p:tgtEl>
                                          <p:spTgt spid="131"/>
                                        </p:tgtEl>
                                      </p:cBhvr>
                                      <p:to x="100000" y="60000"/>
                                    </p:animScale>
                                    <p:animScale>
                                      <p:cBhvr>
                                        <p:cTn id="211" dur="166" decel="50000">
                                          <p:stCondLst>
                                            <p:cond delay="676"/>
                                          </p:stCondLst>
                                        </p:cTn>
                                        <p:tgtEl>
                                          <p:spTgt spid="131"/>
                                        </p:tgtEl>
                                      </p:cBhvr>
                                      <p:to x="100000" y="100000"/>
                                    </p:animScale>
                                    <p:animScale>
                                      <p:cBhvr>
                                        <p:cTn id="212" dur="26">
                                          <p:stCondLst>
                                            <p:cond delay="1312"/>
                                          </p:stCondLst>
                                        </p:cTn>
                                        <p:tgtEl>
                                          <p:spTgt spid="131"/>
                                        </p:tgtEl>
                                      </p:cBhvr>
                                      <p:to x="100000" y="80000"/>
                                    </p:animScale>
                                    <p:animScale>
                                      <p:cBhvr>
                                        <p:cTn id="213" dur="166" decel="50000">
                                          <p:stCondLst>
                                            <p:cond delay="1338"/>
                                          </p:stCondLst>
                                        </p:cTn>
                                        <p:tgtEl>
                                          <p:spTgt spid="131"/>
                                        </p:tgtEl>
                                      </p:cBhvr>
                                      <p:to x="100000" y="100000"/>
                                    </p:animScale>
                                    <p:animScale>
                                      <p:cBhvr>
                                        <p:cTn id="214" dur="26">
                                          <p:stCondLst>
                                            <p:cond delay="1642"/>
                                          </p:stCondLst>
                                        </p:cTn>
                                        <p:tgtEl>
                                          <p:spTgt spid="131"/>
                                        </p:tgtEl>
                                      </p:cBhvr>
                                      <p:to x="100000" y="90000"/>
                                    </p:animScale>
                                    <p:animScale>
                                      <p:cBhvr>
                                        <p:cTn id="215" dur="166" decel="50000">
                                          <p:stCondLst>
                                            <p:cond delay="1668"/>
                                          </p:stCondLst>
                                        </p:cTn>
                                        <p:tgtEl>
                                          <p:spTgt spid="131"/>
                                        </p:tgtEl>
                                      </p:cBhvr>
                                      <p:to x="100000" y="100000"/>
                                    </p:animScale>
                                    <p:animScale>
                                      <p:cBhvr>
                                        <p:cTn id="216" dur="26">
                                          <p:stCondLst>
                                            <p:cond delay="1808"/>
                                          </p:stCondLst>
                                        </p:cTn>
                                        <p:tgtEl>
                                          <p:spTgt spid="131"/>
                                        </p:tgtEl>
                                      </p:cBhvr>
                                      <p:to x="100000" y="95000"/>
                                    </p:animScale>
                                    <p:animScale>
                                      <p:cBhvr>
                                        <p:cTn id="217" dur="166" decel="50000">
                                          <p:stCondLst>
                                            <p:cond delay="1834"/>
                                          </p:stCondLst>
                                        </p:cTn>
                                        <p:tgtEl>
                                          <p:spTgt spid="131"/>
                                        </p:tgtEl>
                                      </p:cBhvr>
                                      <p:to x="100000" y="100000"/>
                                    </p:animScale>
                                  </p:childTnLst>
                                </p:cTn>
                              </p:par>
                            </p:childTnLst>
                          </p:cTn>
                        </p:par>
                        <p:par>
                          <p:cTn id="218" fill="hold" nodeType="afterGroup">
                            <p:stCondLst>
                              <p:cond delay="8000"/>
                            </p:stCondLst>
                            <p:childTnLst>
                              <p:par>
                                <p:cTn id="219" presetID="26" presetClass="entr" presetSubtype="0" fill="hold" grpId="0" nodeType="afterEffect">
                                  <p:stCondLst>
                                    <p:cond delay="0"/>
                                  </p:stCondLst>
                                  <p:childTnLst>
                                    <p:set>
                                      <p:cBhvr>
                                        <p:cTn id="220" dur="1" fill="hold">
                                          <p:stCondLst>
                                            <p:cond delay="0"/>
                                          </p:stCondLst>
                                        </p:cTn>
                                        <p:tgtEl>
                                          <p:spTgt spid="133"/>
                                        </p:tgtEl>
                                        <p:attrNameLst>
                                          <p:attrName>style.visibility</p:attrName>
                                        </p:attrNameLst>
                                      </p:cBhvr>
                                      <p:to>
                                        <p:strVal val="visible"/>
                                      </p:to>
                                    </p:set>
                                    <p:animEffect transition="in" filter="wipe(down)">
                                      <p:cBhvr>
                                        <p:cTn id="221" dur="580">
                                          <p:stCondLst>
                                            <p:cond delay="0"/>
                                          </p:stCondLst>
                                        </p:cTn>
                                        <p:tgtEl>
                                          <p:spTgt spid="133"/>
                                        </p:tgtEl>
                                      </p:cBhvr>
                                    </p:animEffect>
                                    <p:anim calcmode="lin" valueType="num">
                                      <p:cBhvr>
                                        <p:cTn id="222" dur="1822" tmFilter="0,0; 0.14,0.36; 0.43,0.73; 0.71,0.91; 1.0,1.0">
                                          <p:stCondLst>
                                            <p:cond delay="0"/>
                                          </p:stCondLst>
                                        </p:cTn>
                                        <p:tgtEl>
                                          <p:spTgt spid="133"/>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133"/>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133"/>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133"/>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133"/>
                                        </p:tgtEl>
                                        <p:attrNameLst>
                                          <p:attrName>ppt_y</p:attrName>
                                        </p:attrNameLst>
                                      </p:cBhvr>
                                      <p:tavLst>
                                        <p:tav tm="0" fmla="#ppt_y-sin(pi*$)/81">
                                          <p:val>
                                            <p:fltVal val="0"/>
                                          </p:val>
                                        </p:tav>
                                        <p:tav tm="100000">
                                          <p:val>
                                            <p:fltVal val="1"/>
                                          </p:val>
                                        </p:tav>
                                      </p:tavLst>
                                    </p:anim>
                                    <p:animScale>
                                      <p:cBhvr>
                                        <p:cTn id="227" dur="26">
                                          <p:stCondLst>
                                            <p:cond delay="650"/>
                                          </p:stCondLst>
                                        </p:cTn>
                                        <p:tgtEl>
                                          <p:spTgt spid="133"/>
                                        </p:tgtEl>
                                      </p:cBhvr>
                                      <p:to x="100000" y="60000"/>
                                    </p:animScale>
                                    <p:animScale>
                                      <p:cBhvr>
                                        <p:cTn id="228" dur="166" decel="50000">
                                          <p:stCondLst>
                                            <p:cond delay="676"/>
                                          </p:stCondLst>
                                        </p:cTn>
                                        <p:tgtEl>
                                          <p:spTgt spid="133"/>
                                        </p:tgtEl>
                                      </p:cBhvr>
                                      <p:to x="100000" y="100000"/>
                                    </p:animScale>
                                    <p:animScale>
                                      <p:cBhvr>
                                        <p:cTn id="229" dur="26">
                                          <p:stCondLst>
                                            <p:cond delay="1312"/>
                                          </p:stCondLst>
                                        </p:cTn>
                                        <p:tgtEl>
                                          <p:spTgt spid="133"/>
                                        </p:tgtEl>
                                      </p:cBhvr>
                                      <p:to x="100000" y="80000"/>
                                    </p:animScale>
                                    <p:animScale>
                                      <p:cBhvr>
                                        <p:cTn id="230" dur="166" decel="50000">
                                          <p:stCondLst>
                                            <p:cond delay="1338"/>
                                          </p:stCondLst>
                                        </p:cTn>
                                        <p:tgtEl>
                                          <p:spTgt spid="133"/>
                                        </p:tgtEl>
                                      </p:cBhvr>
                                      <p:to x="100000" y="100000"/>
                                    </p:animScale>
                                    <p:animScale>
                                      <p:cBhvr>
                                        <p:cTn id="231" dur="26">
                                          <p:stCondLst>
                                            <p:cond delay="1642"/>
                                          </p:stCondLst>
                                        </p:cTn>
                                        <p:tgtEl>
                                          <p:spTgt spid="133"/>
                                        </p:tgtEl>
                                      </p:cBhvr>
                                      <p:to x="100000" y="90000"/>
                                    </p:animScale>
                                    <p:animScale>
                                      <p:cBhvr>
                                        <p:cTn id="232" dur="166" decel="50000">
                                          <p:stCondLst>
                                            <p:cond delay="1668"/>
                                          </p:stCondLst>
                                        </p:cTn>
                                        <p:tgtEl>
                                          <p:spTgt spid="133"/>
                                        </p:tgtEl>
                                      </p:cBhvr>
                                      <p:to x="100000" y="100000"/>
                                    </p:animScale>
                                    <p:animScale>
                                      <p:cBhvr>
                                        <p:cTn id="233" dur="26">
                                          <p:stCondLst>
                                            <p:cond delay="1808"/>
                                          </p:stCondLst>
                                        </p:cTn>
                                        <p:tgtEl>
                                          <p:spTgt spid="133"/>
                                        </p:tgtEl>
                                      </p:cBhvr>
                                      <p:to x="100000" y="95000"/>
                                    </p:animScale>
                                    <p:animScale>
                                      <p:cBhvr>
                                        <p:cTn id="234" dur="166" decel="50000">
                                          <p:stCondLst>
                                            <p:cond delay="1834"/>
                                          </p:stCondLst>
                                        </p:cTn>
                                        <p:tgtEl>
                                          <p:spTgt spid="133"/>
                                        </p:tgtEl>
                                      </p:cBhvr>
                                      <p:to x="100000" y="100000"/>
                                    </p:animScale>
                                  </p:childTnLst>
                                </p:cTn>
                              </p:par>
                            </p:childTnLst>
                          </p:cTn>
                        </p:par>
                        <p:par>
                          <p:cTn id="235" fill="hold" nodeType="afterGroup">
                            <p:stCondLst>
                              <p:cond delay="10000"/>
                            </p:stCondLst>
                            <p:childTnLst>
                              <p:par>
                                <p:cTn id="236" presetID="26" presetClass="entr" presetSubtype="0" fill="hold" grpId="0" nodeType="afterEffect">
                                  <p:stCondLst>
                                    <p:cond delay="0"/>
                                  </p:stCondLst>
                                  <p:childTnLst>
                                    <p:set>
                                      <p:cBhvr>
                                        <p:cTn id="237" dur="1" fill="hold">
                                          <p:stCondLst>
                                            <p:cond delay="0"/>
                                          </p:stCondLst>
                                        </p:cTn>
                                        <p:tgtEl>
                                          <p:spTgt spid="132"/>
                                        </p:tgtEl>
                                        <p:attrNameLst>
                                          <p:attrName>style.visibility</p:attrName>
                                        </p:attrNameLst>
                                      </p:cBhvr>
                                      <p:to>
                                        <p:strVal val="visible"/>
                                      </p:to>
                                    </p:set>
                                    <p:animEffect transition="in" filter="wipe(down)">
                                      <p:cBhvr>
                                        <p:cTn id="238" dur="580">
                                          <p:stCondLst>
                                            <p:cond delay="0"/>
                                          </p:stCondLst>
                                        </p:cTn>
                                        <p:tgtEl>
                                          <p:spTgt spid="132"/>
                                        </p:tgtEl>
                                      </p:cBhvr>
                                    </p:animEffect>
                                    <p:anim calcmode="lin" valueType="num">
                                      <p:cBhvr>
                                        <p:cTn id="239" dur="1822" tmFilter="0,0; 0.14,0.36; 0.43,0.73; 0.71,0.91; 1.0,1.0">
                                          <p:stCondLst>
                                            <p:cond delay="0"/>
                                          </p:stCondLst>
                                        </p:cTn>
                                        <p:tgtEl>
                                          <p:spTgt spid="132"/>
                                        </p:tgtEl>
                                        <p:attrNameLst>
                                          <p:attrName>ppt_x</p:attrName>
                                        </p:attrNameLst>
                                      </p:cBhvr>
                                      <p:tavLst>
                                        <p:tav tm="0">
                                          <p:val>
                                            <p:strVal val="#ppt_x-0.25"/>
                                          </p:val>
                                        </p:tav>
                                        <p:tav tm="100000">
                                          <p:val>
                                            <p:strVal val="#ppt_x"/>
                                          </p:val>
                                        </p:tav>
                                      </p:tavLst>
                                    </p:anim>
                                    <p:anim calcmode="lin" valueType="num">
                                      <p:cBhvr>
                                        <p:cTn id="240" dur="664" tmFilter="0.0,0.0; 0.25,0.07; 0.50,0.2; 0.75,0.467; 1.0,1.0">
                                          <p:stCondLst>
                                            <p:cond delay="0"/>
                                          </p:stCondLst>
                                        </p:cTn>
                                        <p:tgtEl>
                                          <p:spTgt spid="132"/>
                                        </p:tgtEl>
                                        <p:attrNameLst>
                                          <p:attrName>ppt_y</p:attrName>
                                        </p:attrNameLst>
                                      </p:cBhvr>
                                      <p:tavLst>
                                        <p:tav tm="0" fmla="#ppt_y-sin(pi*$)/3">
                                          <p:val>
                                            <p:fltVal val="0.5"/>
                                          </p:val>
                                        </p:tav>
                                        <p:tav tm="100000">
                                          <p:val>
                                            <p:fltVal val="1"/>
                                          </p:val>
                                        </p:tav>
                                      </p:tavLst>
                                    </p:anim>
                                    <p:anim calcmode="lin" valueType="num">
                                      <p:cBhvr>
                                        <p:cTn id="241" dur="664" tmFilter="0, 0; 0.125,0.2665; 0.25,0.4; 0.375,0.465; 0.5,0.5;  0.625,0.535; 0.75,0.6; 0.875,0.7335; 1,1">
                                          <p:stCondLst>
                                            <p:cond delay="664"/>
                                          </p:stCondLst>
                                        </p:cTn>
                                        <p:tgtEl>
                                          <p:spTgt spid="132"/>
                                        </p:tgtEl>
                                        <p:attrNameLst>
                                          <p:attrName>ppt_y</p:attrName>
                                        </p:attrNameLst>
                                      </p:cBhvr>
                                      <p:tavLst>
                                        <p:tav tm="0" fmla="#ppt_y-sin(pi*$)/9">
                                          <p:val>
                                            <p:fltVal val="0"/>
                                          </p:val>
                                        </p:tav>
                                        <p:tav tm="100000">
                                          <p:val>
                                            <p:fltVal val="1"/>
                                          </p:val>
                                        </p:tav>
                                      </p:tavLst>
                                    </p:anim>
                                    <p:anim calcmode="lin" valueType="num">
                                      <p:cBhvr>
                                        <p:cTn id="242" dur="332" tmFilter="0, 0; 0.125,0.2665; 0.25,0.4; 0.375,0.465; 0.5,0.5;  0.625,0.535; 0.75,0.6; 0.875,0.7335; 1,1">
                                          <p:stCondLst>
                                            <p:cond delay="1324"/>
                                          </p:stCondLst>
                                        </p:cTn>
                                        <p:tgtEl>
                                          <p:spTgt spid="132"/>
                                        </p:tgtEl>
                                        <p:attrNameLst>
                                          <p:attrName>ppt_y</p:attrName>
                                        </p:attrNameLst>
                                      </p:cBhvr>
                                      <p:tavLst>
                                        <p:tav tm="0" fmla="#ppt_y-sin(pi*$)/27">
                                          <p:val>
                                            <p:fltVal val="0"/>
                                          </p:val>
                                        </p:tav>
                                        <p:tav tm="100000">
                                          <p:val>
                                            <p:fltVal val="1"/>
                                          </p:val>
                                        </p:tav>
                                      </p:tavLst>
                                    </p:anim>
                                    <p:anim calcmode="lin" valueType="num">
                                      <p:cBhvr>
                                        <p:cTn id="243" dur="164" tmFilter="0, 0; 0.125,0.2665; 0.25,0.4; 0.375,0.465; 0.5,0.5;  0.625,0.535; 0.75,0.6; 0.875,0.7335; 1,1">
                                          <p:stCondLst>
                                            <p:cond delay="1656"/>
                                          </p:stCondLst>
                                        </p:cTn>
                                        <p:tgtEl>
                                          <p:spTgt spid="132"/>
                                        </p:tgtEl>
                                        <p:attrNameLst>
                                          <p:attrName>ppt_y</p:attrName>
                                        </p:attrNameLst>
                                      </p:cBhvr>
                                      <p:tavLst>
                                        <p:tav tm="0" fmla="#ppt_y-sin(pi*$)/81">
                                          <p:val>
                                            <p:fltVal val="0"/>
                                          </p:val>
                                        </p:tav>
                                        <p:tav tm="100000">
                                          <p:val>
                                            <p:fltVal val="1"/>
                                          </p:val>
                                        </p:tav>
                                      </p:tavLst>
                                    </p:anim>
                                    <p:animScale>
                                      <p:cBhvr>
                                        <p:cTn id="244" dur="26">
                                          <p:stCondLst>
                                            <p:cond delay="650"/>
                                          </p:stCondLst>
                                        </p:cTn>
                                        <p:tgtEl>
                                          <p:spTgt spid="132"/>
                                        </p:tgtEl>
                                      </p:cBhvr>
                                      <p:to x="100000" y="60000"/>
                                    </p:animScale>
                                    <p:animScale>
                                      <p:cBhvr>
                                        <p:cTn id="245" dur="166" decel="50000">
                                          <p:stCondLst>
                                            <p:cond delay="676"/>
                                          </p:stCondLst>
                                        </p:cTn>
                                        <p:tgtEl>
                                          <p:spTgt spid="132"/>
                                        </p:tgtEl>
                                      </p:cBhvr>
                                      <p:to x="100000" y="100000"/>
                                    </p:animScale>
                                    <p:animScale>
                                      <p:cBhvr>
                                        <p:cTn id="246" dur="26">
                                          <p:stCondLst>
                                            <p:cond delay="1312"/>
                                          </p:stCondLst>
                                        </p:cTn>
                                        <p:tgtEl>
                                          <p:spTgt spid="132"/>
                                        </p:tgtEl>
                                      </p:cBhvr>
                                      <p:to x="100000" y="80000"/>
                                    </p:animScale>
                                    <p:animScale>
                                      <p:cBhvr>
                                        <p:cTn id="247" dur="166" decel="50000">
                                          <p:stCondLst>
                                            <p:cond delay="1338"/>
                                          </p:stCondLst>
                                        </p:cTn>
                                        <p:tgtEl>
                                          <p:spTgt spid="132"/>
                                        </p:tgtEl>
                                      </p:cBhvr>
                                      <p:to x="100000" y="100000"/>
                                    </p:animScale>
                                    <p:animScale>
                                      <p:cBhvr>
                                        <p:cTn id="248" dur="26">
                                          <p:stCondLst>
                                            <p:cond delay="1642"/>
                                          </p:stCondLst>
                                        </p:cTn>
                                        <p:tgtEl>
                                          <p:spTgt spid="132"/>
                                        </p:tgtEl>
                                      </p:cBhvr>
                                      <p:to x="100000" y="90000"/>
                                    </p:animScale>
                                    <p:animScale>
                                      <p:cBhvr>
                                        <p:cTn id="249" dur="166" decel="50000">
                                          <p:stCondLst>
                                            <p:cond delay="1668"/>
                                          </p:stCondLst>
                                        </p:cTn>
                                        <p:tgtEl>
                                          <p:spTgt spid="132"/>
                                        </p:tgtEl>
                                      </p:cBhvr>
                                      <p:to x="100000" y="100000"/>
                                    </p:animScale>
                                    <p:animScale>
                                      <p:cBhvr>
                                        <p:cTn id="250" dur="26">
                                          <p:stCondLst>
                                            <p:cond delay="1808"/>
                                          </p:stCondLst>
                                        </p:cTn>
                                        <p:tgtEl>
                                          <p:spTgt spid="132"/>
                                        </p:tgtEl>
                                      </p:cBhvr>
                                      <p:to x="100000" y="95000"/>
                                    </p:animScale>
                                    <p:animScale>
                                      <p:cBhvr>
                                        <p:cTn id="251" dur="166" decel="50000">
                                          <p:stCondLst>
                                            <p:cond delay="1834"/>
                                          </p:stCondLst>
                                        </p:cTn>
                                        <p:tgtEl>
                                          <p:spTgt spid="132"/>
                                        </p:tgtEl>
                                      </p:cBhvr>
                                      <p:to x="100000" y="100000"/>
                                    </p:animScale>
                                  </p:childTnLst>
                                </p:cTn>
                              </p:par>
                            </p:childTnLst>
                          </p:cTn>
                        </p:par>
                      </p:childTnLst>
                    </p:cTn>
                  </p:par>
                  <p:par>
                    <p:cTn id="252" fill="hold" nodeType="clickPar">
                      <p:stCondLst>
                        <p:cond delay="indefinite"/>
                      </p:stCondLst>
                      <p:childTnLst>
                        <p:par>
                          <p:cTn id="253" fill="hold" nodeType="withGroup">
                            <p:stCondLst>
                              <p:cond delay="0"/>
                            </p:stCondLst>
                            <p:childTnLst>
                              <p:par>
                                <p:cTn id="254" presetID="22" presetClass="entr" presetSubtype="8" fill="hold" nodeType="clickEffect">
                                  <p:stCondLst>
                                    <p:cond delay="0"/>
                                  </p:stCondLst>
                                  <p:childTnLst>
                                    <p:set>
                                      <p:cBhvr>
                                        <p:cTn id="255" dur="1" fill="hold">
                                          <p:stCondLst>
                                            <p:cond delay="0"/>
                                          </p:stCondLst>
                                        </p:cTn>
                                        <p:tgtEl>
                                          <p:spTgt spid="4"/>
                                        </p:tgtEl>
                                        <p:attrNameLst>
                                          <p:attrName>style.visibility</p:attrName>
                                        </p:attrNameLst>
                                      </p:cBhvr>
                                      <p:to>
                                        <p:strVal val="visible"/>
                                      </p:to>
                                    </p:set>
                                    <p:animEffect transition="in" filter="wipe(left)">
                                      <p:cBhvr>
                                        <p:cTn id="25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p:bldP spid="104" grpId="1" animBg="1"/>
      <p:bldP spid="105" grpId="0" animBg="1"/>
      <p:bldP spid="105" grpId="1" animBg="1"/>
      <p:bldP spid="106" grpId="0" animBg="1"/>
      <p:bldP spid="106" grpId="1" animBg="1"/>
      <p:bldP spid="107" grpId="0" animBg="1"/>
      <p:bldP spid="107" grpId="1" animBg="1"/>
      <p:bldP spid="108" grpId="0" animBg="1"/>
      <p:bldP spid="108" grpId="1" animBg="1"/>
      <p:bldP spid="108" grpId="2" animBg="1"/>
      <p:bldP spid="109" grpId="0" animBg="1"/>
      <p:bldP spid="109" grpId="1" animBg="1"/>
      <p:bldP spid="128" grpId="0" animBg="1"/>
      <p:bldP spid="129" grpId="0" animBg="1"/>
      <p:bldP spid="130" grpId="0" animBg="1"/>
      <p:bldP spid="131" grpId="0" animBg="1"/>
      <p:bldP spid="132" grpId="0" animBg="1"/>
      <p:bldP spid="1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C7C3E-A772-0CC7-9D94-A95D13708E48}"/>
              </a:ext>
            </a:extLst>
          </p:cNvPr>
          <p:cNvSpPr>
            <a:spLocks noGrp="1"/>
          </p:cNvSpPr>
          <p:nvPr>
            <p:ph type="title"/>
          </p:nvPr>
        </p:nvSpPr>
        <p:spPr>
          <a:xfrm>
            <a:off x="263236" y="143019"/>
            <a:ext cx="9956800" cy="605126"/>
          </a:xfrm>
        </p:spPr>
        <p:txBody>
          <a:bodyPr/>
          <a:lstStyle/>
          <a:p>
            <a:r>
              <a:rPr lang="en-CA" dirty="0"/>
              <a:t>What is an Inverse Reflection?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C4B86E-D2BB-5086-1399-9304E8870E4E}"/>
                  </a:ext>
                </a:extLst>
              </p:cNvPr>
              <p:cNvSpPr>
                <a:spLocks noGrp="1"/>
              </p:cNvSpPr>
              <p:nvPr>
                <p:ph sz="quarter" idx="1"/>
              </p:nvPr>
            </p:nvSpPr>
            <p:spPr>
              <a:xfrm>
                <a:off x="200890" y="817418"/>
                <a:ext cx="10834255" cy="519411"/>
              </a:xfrm>
            </p:spPr>
            <p:txBody>
              <a:bodyPr/>
              <a:lstStyle/>
              <a:p>
                <a:r>
                  <a:rPr lang="en-CA" dirty="0"/>
                  <a:t>An Inverse Reflection is a reflection over the line </a:t>
                </a:r>
                <a14:m>
                  <m:oMath xmlns:m="http://schemas.openxmlformats.org/officeDocument/2006/math">
                    <m:r>
                      <a:rPr lang="en-CA" i="1" dirty="0" smtClean="0">
                        <a:latin typeface="Cambria Math" panose="02040503050406030204" pitchFamily="18" charset="0"/>
                      </a:rPr>
                      <m:t>𝑦</m:t>
                    </m:r>
                    <m:r>
                      <a:rPr lang="en-CA" i="1" dirty="0" smtClean="0">
                        <a:latin typeface="Cambria Math" panose="02040503050406030204" pitchFamily="18" charset="0"/>
                      </a:rPr>
                      <m:t>=</m:t>
                    </m:r>
                    <m:r>
                      <a:rPr lang="en-CA" i="1" dirty="0" smtClean="0">
                        <a:latin typeface="Cambria Math" panose="02040503050406030204" pitchFamily="18" charset="0"/>
                      </a:rPr>
                      <m:t>𝑥</m:t>
                    </m:r>
                  </m:oMath>
                </a14:m>
                <a:r>
                  <a:rPr lang="en-CA" dirty="0"/>
                  <a:t> (diagonal line)</a:t>
                </a:r>
              </a:p>
            </p:txBody>
          </p:sp>
        </mc:Choice>
        <mc:Fallback xmlns="">
          <p:sp>
            <p:nvSpPr>
              <p:cNvPr id="3" name="Content Placeholder 2">
                <a:extLst>
                  <a:ext uri="{FF2B5EF4-FFF2-40B4-BE49-F238E27FC236}">
                    <a16:creationId xmlns:a16="http://schemas.microsoft.com/office/drawing/2014/main" id="{8EC4B86E-D2BB-5086-1399-9304E8870E4E}"/>
                  </a:ext>
                </a:extLst>
              </p:cNvPr>
              <p:cNvSpPr>
                <a:spLocks noGrp="1" noRot="1" noChangeAspect="1" noMove="1" noResize="1" noEditPoints="1" noAdjustHandles="1" noChangeArrowheads="1" noChangeShapeType="1" noTextEdit="1"/>
              </p:cNvSpPr>
              <p:nvPr>
                <p:ph sz="quarter" idx="1"/>
              </p:nvPr>
            </p:nvSpPr>
            <p:spPr>
              <a:xfrm>
                <a:off x="200890" y="817418"/>
                <a:ext cx="10834255" cy="519411"/>
              </a:xfrm>
              <a:blipFill>
                <a:blip r:embed="rId3"/>
                <a:stretch>
                  <a:fillRect l="-281" t="-9412" b="-15294"/>
                </a:stretch>
              </a:blipFill>
            </p:spPr>
            <p:txBody>
              <a:bodyPr/>
              <a:lstStyle/>
              <a:p>
                <a:r>
                  <a:rPr lang="en-CA">
                    <a:noFill/>
                  </a:rPr>
                  <a:t> </a:t>
                </a:r>
              </a:p>
            </p:txBody>
          </p:sp>
        </mc:Fallback>
      </mc:AlternateContent>
      <p:grpSp>
        <p:nvGrpSpPr>
          <p:cNvPr id="4" name="Group 7">
            <a:extLst>
              <a:ext uri="{FF2B5EF4-FFF2-40B4-BE49-F238E27FC236}">
                <a16:creationId xmlns:a16="http://schemas.microsoft.com/office/drawing/2014/main" id="{B97CECAC-EE34-2A0C-D2C0-A6E043C0DAC8}"/>
              </a:ext>
            </a:extLst>
          </p:cNvPr>
          <p:cNvGrpSpPr>
            <a:grpSpLocks noChangeAspect="1"/>
          </p:cNvGrpSpPr>
          <p:nvPr/>
        </p:nvGrpSpPr>
        <p:grpSpPr bwMode="auto">
          <a:xfrm>
            <a:off x="269586" y="3863831"/>
            <a:ext cx="2667189" cy="2851150"/>
            <a:chOff x="256" y="1240"/>
            <a:chExt cx="2556" cy="2916"/>
          </a:xfrm>
        </p:grpSpPr>
        <p:sp>
          <p:nvSpPr>
            <p:cNvPr id="5" name="AutoShape 6">
              <a:extLst>
                <a:ext uri="{FF2B5EF4-FFF2-40B4-BE49-F238E27FC236}">
                  <a16:creationId xmlns:a16="http://schemas.microsoft.com/office/drawing/2014/main" id="{6A64405A-13CF-A53A-2FDC-8233C1D8119D}"/>
                </a:ext>
              </a:extLst>
            </p:cNvPr>
            <p:cNvSpPr>
              <a:spLocks noChangeAspect="1" noChangeArrowheads="1" noTextEdit="1"/>
            </p:cNvSpPr>
            <p:nvPr/>
          </p:nvSpPr>
          <p:spPr bwMode="auto">
            <a:xfrm>
              <a:off x="256" y="1246"/>
              <a:ext cx="2533" cy="2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 name="Rectangle 8">
              <a:extLst>
                <a:ext uri="{FF2B5EF4-FFF2-40B4-BE49-F238E27FC236}">
                  <a16:creationId xmlns:a16="http://schemas.microsoft.com/office/drawing/2014/main" id="{54676A5D-A96F-D3AD-9332-8C548A438C7F}"/>
                </a:ext>
              </a:extLst>
            </p:cNvPr>
            <p:cNvSpPr>
              <a:spLocks noChangeArrowheads="1"/>
            </p:cNvSpPr>
            <p:nvPr/>
          </p:nvSpPr>
          <p:spPr bwMode="auto">
            <a:xfrm>
              <a:off x="258" y="1252"/>
              <a:ext cx="2529" cy="2898"/>
            </a:xfrm>
            <a:prstGeom prst="rect">
              <a:avLst/>
            </a:prstGeom>
            <a:solidFill>
              <a:srgbClr val="FFFFFF"/>
            </a:solidFill>
            <a:ln w="2">
              <a:solidFill>
                <a:srgbClr val="FFFFFF"/>
              </a:solidFill>
              <a:miter lim="800000"/>
              <a:headEnd/>
              <a:tailEnd/>
            </a:ln>
          </p:spPr>
          <p:txBody>
            <a:bodyPr/>
            <a:lstStyle/>
            <a:p>
              <a:endParaRPr lang="en-CA">
                <a:latin typeface="Century Schoolbook" pitchFamily="18" charset="0"/>
              </a:endParaRPr>
            </a:p>
          </p:txBody>
        </p:sp>
        <p:sp>
          <p:nvSpPr>
            <p:cNvPr id="7" name="Line 9">
              <a:extLst>
                <a:ext uri="{FF2B5EF4-FFF2-40B4-BE49-F238E27FC236}">
                  <a16:creationId xmlns:a16="http://schemas.microsoft.com/office/drawing/2014/main" id="{9A314723-D9C2-10FA-3399-5F7E6C3A7EFD}"/>
                </a:ext>
              </a:extLst>
            </p:cNvPr>
            <p:cNvSpPr>
              <a:spLocks noChangeShapeType="1"/>
            </p:cNvSpPr>
            <p:nvPr/>
          </p:nvSpPr>
          <p:spPr bwMode="auto">
            <a:xfrm flipV="1">
              <a:off x="46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8" name="Line 10">
              <a:extLst>
                <a:ext uri="{FF2B5EF4-FFF2-40B4-BE49-F238E27FC236}">
                  <a16:creationId xmlns:a16="http://schemas.microsoft.com/office/drawing/2014/main" id="{4020F306-5F66-CF09-8791-820F32FFC620}"/>
                </a:ext>
              </a:extLst>
            </p:cNvPr>
            <p:cNvSpPr>
              <a:spLocks noChangeShapeType="1"/>
            </p:cNvSpPr>
            <p:nvPr/>
          </p:nvSpPr>
          <p:spPr bwMode="auto">
            <a:xfrm flipV="1">
              <a:off x="47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 name="Line 11">
              <a:extLst>
                <a:ext uri="{FF2B5EF4-FFF2-40B4-BE49-F238E27FC236}">
                  <a16:creationId xmlns:a16="http://schemas.microsoft.com/office/drawing/2014/main" id="{C9AA69B7-C77E-985A-FED6-EE6601B5A362}"/>
                </a:ext>
              </a:extLst>
            </p:cNvPr>
            <p:cNvSpPr>
              <a:spLocks noChangeShapeType="1"/>
            </p:cNvSpPr>
            <p:nvPr/>
          </p:nvSpPr>
          <p:spPr bwMode="auto">
            <a:xfrm flipV="1">
              <a:off x="67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Line 12">
              <a:extLst>
                <a:ext uri="{FF2B5EF4-FFF2-40B4-BE49-F238E27FC236}">
                  <a16:creationId xmlns:a16="http://schemas.microsoft.com/office/drawing/2014/main" id="{76F0AA41-D531-9154-74A0-56B95E286753}"/>
                </a:ext>
              </a:extLst>
            </p:cNvPr>
            <p:cNvSpPr>
              <a:spLocks noChangeShapeType="1"/>
            </p:cNvSpPr>
            <p:nvPr/>
          </p:nvSpPr>
          <p:spPr bwMode="auto">
            <a:xfrm flipV="1">
              <a:off x="68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13">
              <a:extLst>
                <a:ext uri="{FF2B5EF4-FFF2-40B4-BE49-F238E27FC236}">
                  <a16:creationId xmlns:a16="http://schemas.microsoft.com/office/drawing/2014/main" id="{08606D35-5062-B8B6-51FE-C86C76BA4057}"/>
                </a:ext>
              </a:extLst>
            </p:cNvPr>
            <p:cNvSpPr>
              <a:spLocks noChangeShapeType="1"/>
            </p:cNvSpPr>
            <p:nvPr/>
          </p:nvSpPr>
          <p:spPr bwMode="auto">
            <a:xfrm flipV="1">
              <a:off x="88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14">
              <a:extLst>
                <a:ext uri="{FF2B5EF4-FFF2-40B4-BE49-F238E27FC236}">
                  <a16:creationId xmlns:a16="http://schemas.microsoft.com/office/drawing/2014/main" id="{5E619439-7523-DC72-464D-1237473222DA}"/>
                </a:ext>
              </a:extLst>
            </p:cNvPr>
            <p:cNvSpPr>
              <a:spLocks noChangeShapeType="1"/>
            </p:cNvSpPr>
            <p:nvPr/>
          </p:nvSpPr>
          <p:spPr bwMode="auto">
            <a:xfrm flipV="1">
              <a:off x="89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Line 15">
              <a:extLst>
                <a:ext uri="{FF2B5EF4-FFF2-40B4-BE49-F238E27FC236}">
                  <a16:creationId xmlns:a16="http://schemas.microsoft.com/office/drawing/2014/main" id="{B3448E9D-AD71-AD60-85E7-9754D7DF7E4E}"/>
                </a:ext>
              </a:extLst>
            </p:cNvPr>
            <p:cNvSpPr>
              <a:spLocks noChangeShapeType="1"/>
            </p:cNvSpPr>
            <p:nvPr/>
          </p:nvSpPr>
          <p:spPr bwMode="auto">
            <a:xfrm flipV="1">
              <a:off x="110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 name="Line 16">
              <a:extLst>
                <a:ext uri="{FF2B5EF4-FFF2-40B4-BE49-F238E27FC236}">
                  <a16:creationId xmlns:a16="http://schemas.microsoft.com/office/drawing/2014/main" id="{1312043B-A80D-0AE7-8EDB-E75EC5254201}"/>
                </a:ext>
              </a:extLst>
            </p:cNvPr>
            <p:cNvSpPr>
              <a:spLocks noChangeShapeType="1"/>
            </p:cNvSpPr>
            <p:nvPr/>
          </p:nvSpPr>
          <p:spPr bwMode="auto">
            <a:xfrm flipV="1">
              <a:off x="110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 name="Line 17">
              <a:extLst>
                <a:ext uri="{FF2B5EF4-FFF2-40B4-BE49-F238E27FC236}">
                  <a16:creationId xmlns:a16="http://schemas.microsoft.com/office/drawing/2014/main" id="{8FD30AF9-6D7C-C1D5-A908-69024BD61C7F}"/>
                </a:ext>
              </a:extLst>
            </p:cNvPr>
            <p:cNvSpPr>
              <a:spLocks noChangeShapeType="1"/>
            </p:cNvSpPr>
            <p:nvPr/>
          </p:nvSpPr>
          <p:spPr bwMode="auto">
            <a:xfrm flipV="1">
              <a:off x="131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6" name="Line 18">
              <a:extLst>
                <a:ext uri="{FF2B5EF4-FFF2-40B4-BE49-F238E27FC236}">
                  <a16:creationId xmlns:a16="http://schemas.microsoft.com/office/drawing/2014/main" id="{056BCB1B-57D3-8C85-94BE-DE7C25BFB117}"/>
                </a:ext>
              </a:extLst>
            </p:cNvPr>
            <p:cNvSpPr>
              <a:spLocks noChangeShapeType="1"/>
            </p:cNvSpPr>
            <p:nvPr/>
          </p:nvSpPr>
          <p:spPr bwMode="auto">
            <a:xfrm flipV="1">
              <a:off x="131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7" name="Line 19">
              <a:extLst>
                <a:ext uri="{FF2B5EF4-FFF2-40B4-BE49-F238E27FC236}">
                  <a16:creationId xmlns:a16="http://schemas.microsoft.com/office/drawing/2014/main" id="{49EA1502-0E35-ED40-4D1D-56579EFF98A0}"/>
                </a:ext>
              </a:extLst>
            </p:cNvPr>
            <p:cNvSpPr>
              <a:spLocks noChangeShapeType="1"/>
            </p:cNvSpPr>
            <p:nvPr/>
          </p:nvSpPr>
          <p:spPr bwMode="auto">
            <a:xfrm flipV="1">
              <a:off x="173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8" name="Line 20">
              <a:extLst>
                <a:ext uri="{FF2B5EF4-FFF2-40B4-BE49-F238E27FC236}">
                  <a16:creationId xmlns:a16="http://schemas.microsoft.com/office/drawing/2014/main" id="{14BCFD73-35D7-838F-8CB2-D46DAD21C33E}"/>
                </a:ext>
              </a:extLst>
            </p:cNvPr>
            <p:cNvSpPr>
              <a:spLocks noChangeShapeType="1"/>
            </p:cNvSpPr>
            <p:nvPr/>
          </p:nvSpPr>
          <p:spPr bwMode="auto">
            <a:xfrm flipV="1">
              <a:off x="173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9" name="Line 21">
              <a:extLst>
                <a:ext uri="{FF2B5EF4-FFF2-40B4-BE49-F238E27FC236}">
                  <a16:creationId xmlns:a16="http://schemas.microsoft.com/office/drawing/2014/main" id="{4C493E6F-79CB-8159-F7AE-4C2D9E86616C}"/>
                </a:ext>
              </a:extLst>
            </p:cNvPr>
            <p:cNvSpPr>
              <a:spLocks noChangeShapeType="1"/>
            </p:cNvSpPr>
            <p:nvPr/>
          </p:nvSpPr>
          <p:spPr bwMode="auto">
            <a:xfrm flipV="1">
              <a:off x="194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22">
              <a:extLst>
                <a:ext uri="{FF2B5EF4-FFF2-40B4-BE49-F238E27FC236}">
                  <a16:creationId xmlns:a16="http://schemas.microsoft.com/office/drawing/2014/main" id="{8D593BBA-9DE3-EF92-89EA-B9F73F1FC404}"/>
                </a:ext>
              </a:extLst>
            </p:cNvPr>
            <p:cNvSpPr>
              <a:spLocks noChangeShapeType="1"/>
            </p:cNvSpPr>
            <p:nvPr/>
          </p:nvSpPr>
          <p:spPr bwMode="auto">
            <a:xfrm flipV="1">
              <a:off x="194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23">
              <a:extLst>
                <a:ext uri="{FF2B5EF4-FFF2-40B4-BE49-F238E27FC236}">
                  <a16:creationId xmlns:a16="http://schemas.microsoft.com/office/drawing/2014/main" id="{704018D9-280F-C9AB-82C5-C99C8B7BA69A}"/>
                </a:ext>
              </a:extLst>
            </p:cNvPr>
            <p:cNvSpPr>
              <a:spLocks noChangeShapeType="1"/>
            </p:cNvSpPr>
            <p:nvPr/>
          </p:nvSpPr>
          <p:spPr bwMode="auto">
            <a:xfrm flipV="1">
              <a:off x="215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Line 24">
              <a:extLst>
                <a:ext uri="{FF2B5EF4-FFF2-40B4-BE49-F238E27FC236}">
                  <a16:creationId xmlns:a16="http://schemas.microsoft.com/office/drawing/2014/main" id="{CE96C682-A4E5-3C62-74EF-D0C23C38F890}"/>
                </a:ext>
              </a:extLst>
            </p:cNvPr>
            <p:cNvSpPr>
              <a:spLocks noChangeShapeType="1"/>
            </p:cNvSpPr>
            <p:nvPr/>
          </p:nvSpPr>
          <p:spPr bwMode="auto">
            <a:xfrm flipV="1">
              <a:off x="215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3" name="Line 25">
              <a:extLst>
                <a:ext uri="{FF2B5EF4-FFF2-40B4-BE49-F238E27FC236}">
                  <a16:creationId xmlns:a16="http://schemas.microsoft.com/office/drawing/2014/main" id="{FAE81C85-C83F-FC52-33FA-3750FB1E4035}"/>
                </a:ext>
              </a:extLst>
            </p:cNvPr>
            <p:cNvSpPr>
              <a:spLocks noChangeShapeType="1"/>
            </p:cNvSpPr>
            <p:nvPr/>
          </p:nvSpPr>
          <p:spPr bwMode="auto">
            <a:xfrm flipV="1">
              <a:off x="236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4" name="Line 26">
              <a:extLst>
                <a:ext uri="{FF2B5EF4-FFF2-40B4-BE49-F238E27FC236}">
                  <a16:creationId xmlns:a16="http://schemas.microsoft.com/office/drawing/2014/main" id="{B7ACFE88-30C2-46D9-5AAB-29D685B9978D}"/>
                </a:ext>
              </a:extLst>
            </p:cNvPr>
            <p:cNvSpPr>
              <a:spLocks noChangeShapeType="1"/>
            </p:cNvSpPr>
            <p:nvPr/>
          </p:nvSpPr>
          <p:spPr bwMode="auto">
            <a:xfrm flipV="1">
              <a:off x="2364"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5" name="Line 27">
              <a:extLst>
                <a:ext uri="{FF2B5EF4-FFF2-40B4-BE49-F238E27FC236}">
                  <a16:creationId xmlns:a16="http://schemas.microsoft.com/office/drawing/2014/main" id="{E6976027-866B-A8F1-CD4F-F4AE0E759887}"/>
                </a:ext>
              </a:extLst>
            </p:cNvPr>
            <p:cNvSpPr>
              <a:spLocks noChangeShapeType="1"/>
            </p:cNvSpPr>
            <p:nvPr/>
          </p:nvSpPr>
          <p:spPr bwMode="auto">
            <a:xfrm flipV="1">
              <a:off x="257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28">
              <a:extLst>
                <a:ext uri="{FF2B5EF4-FFF2-40B4-BE49-F238E27FC236}">
                  <a16:creationId xmlns:a16="http://schemas.microsoft.com/office/drawing/2014/main" id="{84ED1A6C-AD35-7767-1D40-56A4F25F7307}"/>
                </a:ext>
              </a:extLst>
            </p:cNvPr>
            <p:cNvSpPr>
              <a:spLocks noChangeShapeType="1"/>
            </p:cNvSpPr>
            <p:nvPr/>
          </p:nvSpPr>
          <p:spPr bwMode="auto">
            <a:xfrm flipV="1">
              <a:off x="2574"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29">
              <a:extLst>
                <a:ext uri="{FF2B5EF4-FFF2-40B4-BE49-F238E27FC236}">
                  <a16:creationId xmlns:a16="http://schemas.microsoft.com/office/drawing/2014/main" id="{5D471204-0AF8-3CA3-8449-C723200D94D6}"/>
                </a:ext>
              </a:extLst>
            </p:cNvPr>
            <p:cNvSpPr>
              <a:spLocks noChangeShapeType="1"/>
            </p:cNvSpPr>
            <p:nvPr/>
          </p:nvSpPr>
          <p:spPr bwMode="auto">
            <a:xfrm>
              <a:off x="261" y="389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30">
              <a:extLst>
                <a:ext uri="{FF2B5EF4-FFF2-40B4-BE49-F238E27FC236}">
                  <a16:creationId xmlns:a16="http://schemas.microsoft.com/office/drawing/2014/main" id="{52808339-CFF2-E4B6-EEB8-F284DC63DAED}"/>
                </a:ext>
              </a:extLst>
            </p:cNvPr>
            <p:cNvSpPr>
              <a:spLocks noChangeShapeType="1"/>
            </p:cNvSpPr>
            <p:nvPr/>
          </p:nvSpPr>
          <p:spPr bwMode="auto">
            <a:xfrm>
              <a:off x="261" y="390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31">
              <a:extLst>
                <a:ext uri="{FF2B5EF4-FFF2-40B4-BE49-F238E27FC236}">
                  <a16:creationId xmlns:a16="http://schemas.microsoft.com/office/drawing/2014/main" id="{43E89A9B-E84D-FA16-55F8-3F5271A51EE7}"/>
                </a:ext>
              </a:extLst>
            </p:cNvPr>
            <p:cNvSpPr>
              <a:spLocks noChangeShapeType="1"/>
            </p:cNvSpPr>
            <p:nvPr/>
          </p:nvSpPr>
          <p:spPr bwMode="auto">
            <a:xfrm>
              <a:off x="261" y="365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32">
              <a:extLst>
                <a:ext uri="{FF2B5EF4-FFF2-40B4-BE49-F238E27FC236}">
                  <a16:creationId xmlns:a16="http://schemas.microsoft.com/office/drawing/2014/main" id="{3BEBFD55-A027-183E-2155-4D5909652859}"/>
                </a:ext>
              </a:extLst>
            </p:cNvPr>
            <p:cNvSpPr>
              <a:spLocks noChangeShapeType="1"/>
            </p:cNvSpPr>
            <p:nvPr/>
          </p:nvSpPr>
          <p:spPr bwMode="auto">
            <a:xfrm>
              <a:off x="261" y="366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33">
              <a:extLst>
                <a:ext uri="{FF2B5EF4-FFF2-40B4-BE49-F238E27FC236}">
                  <a16:creationId xmlns:a16="http://schemas.microsoft.com/office/drawing/2014/main" id="{DF8D159C-7EE4-CE28-FED0-8AF6C11D9A24}"/>
                </a:ext>
              </a:extLst>
            </p:cNvPr>
            <p:cNvSpPr>
              <a:spLocks noChangeShapeType="1"/>
            </p:cNvSpPr>
            <p:nvPr/>
          </p:nvSpPr>
          <p:spPr bwMode="auto">
            <a:xfrm>
              <a:off x="261" y="341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34">
              <a:extLst>
                <a:ext uri="{FF2B5EF4-FFF2-40B4-BE49-F238E27FC236}">
                  <a16:creationId xmlns:a16="http://schemas.microsoft.com/office/drawing/2014/main" id="{D78EA327-19AB-92EA-44F1-F1D932C9267A}"/>
                </a:ext>
              </a:extLst>
            </p:cNvPr>
            <p:cNvSpPr>
              <a:spLocks noChangeShapeType="1"/>
            </p:cNvSpPr>
            <p:nvPr/>
          </p:nvSpPr>
          <p:spPr bwMode="auto">
            <a:xfrm>
              <a:off x="261" y="342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35">
              <a:extLst>
                <a:ext uri="{FF2B5EF4-FFF2-40B4-BE49-F238E27FC236}">
                  <a16:creationId xmlns:a16="http://schemas.microsoft.com/office/drawing/2014/main" id="{A24D29E8-27CA-43D5-A406-D06897B97FF5}"/>
                </a:ext>
              </a:extLst>
            </p:cNvPr>
            <p:cNvSpPr>
              <a:spLocks noChangeShapeType="1"/>
            </p:cNvSpPr>
            <p:nvPr/>
          </p:nvSpPr>
          <p:spPr bwMode="auto">
            <a:xfrm>
              <a:off x="261" y="317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36">
              <a:extLst>
                <a:ext uri="{FF2B5EF4-FFF2-40B4-BE49-F238E27FC236}">
                  <a16:creationId xmlns:a16="http://schemas.microsoft.com/office/drawing/2014/main" id="{F853C18E-F0A9-700D-A0D2-D9DD8840999B}"/>
                </a:ext>
              </a:extLst>
            </p:cNvPr>
            <p:cNvSpPr>
              <a:spLocks noChangeShapeType="1"/>
            </p:cNvSpPr>
            <p:nvPr/>
          </p:nvSpPr>
          <p:spPr bwMode="auto">
            <a:xfrm>
              <a:off x="261" y="318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37">
              <a:extLst>
                <a:ext uri="{FF2B5EF4-FFF2-40B4-BE49-F238E27FC236}">
                  <a16:creationId xmlns:a16="http://schemas.microsoft.com/office/drawing/2014/main" id="{5BB7343D-61BD-C81E-49AD-AA1BD4150973}"/>
                </a:ext>
              </a:extLst>
            </p:cNvPr>
            <p:cNvSpPr>
              <a:spLocks noChangeShapeType="1"/>
            </p:cNvSpPr>
            <p:nvPr/>
          </p:nvSpPr>
          <p:spPr bwMode="auto">
            <a:xfrm>
              <a:off x="261" y="293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38">
              <a:extLst>
                <a:ext uri="{FF2B5EF4-FFF2-40B4-BE49-F238E27FC236}">
                  <a16:creationId xmlns:a16="http://schemas.microsoft.com/office/drawing/2014/main" id="{5A35C937-FA65-90C8-856A-657605A28A25}"/>
                </a:ext>
              </a:extLst>
            </p:cNvPr>
            <p:cNvSpPr>
              <a:spLocks noChangeShapeType="1"/>
            </p:cNvSpPr>
            <p:nvPr/>
          </p:nvSpPr>
          <p:spPr bwMode="auto">
            <a:xfrm>
              <a:off x="261" y="294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39">
              <a:extLst>
                <a:ext uri="{FF2B5EF4-FFF2-40B4-BE49-F238E27FC236}">
                  <a16:creationId xmlns:a16="http://schemas.microsoft.com/office/drawing/2014/main" id="{27FFBACF-4738-8F67-0336-38E6F37AE787}"/>
                </a:ext>
              </a:extLst>
            </p:cNvPr>
            <p:cNvSpPr>
              <a:spLocks noChangeShapeType="1"/>
            </p:cNvSpPr>
            <p:nvPr/>
          </p:nvSpPr>
          <p:spPr bwMode="auto">
            <a:xfrm>
              <a:off x="261" y="245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40">
              <a:extLst>
                <a:ext uri="{FF2B5EF4-FFF2-40B4-BE49-F238E27FC236}">
                  <a16:creationId xmlns:a16="http://schemas.microsoft.com/office/drawing/2014/main" id="{5B43B46F-E50E-DC19-B523-C4F0415D33C6}"/>
                </a:ext>
              </a:extLst>
            </p:cNvPr>
            <p:cNvSpPr>
              <a:spLocks noChangeShapeType="1"/>
            </p:cNvSpPr>
            <p:nvPr/>
          </p:nvSpPr>
          <p:spPr bwMode="auto">
            <a:xfrm>
              <a:off x="261" y="245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41">
              <a:extLst>
                <a:ext uri="{FF2B5EF4-FFF2-40B4-BE49-F238E27FC236}">
                  <a16:creationId xmlns:a16="http://schemas.microsoft.com/office/drawing/2014/main" id="{0D348C9C-A2D3-3DDE-56B5-C44BD525F42B}"/>
                </a:ext>
              </a:extLst>
            </p:cNvPr>
            <p:cNvSpPr>
              <a:spLocks noChangeShapeType="1"/>
            </p:cNvSpPr>
            <p:nvPr/>
          </p:nvSpPr>
          <p:spPr bwMode="auto">
            <a:xfrm>
              <a:off x="261" y="221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42">
              <a:extLst>
                <a:ext uri="{FF2B5EF4-FFF2-40B4-BE49-F238E27FC236}">
                  <a16:creationId xmlns:a16="http://schemas.microsoft.com/office/drawing/2014/main" id="{1CD40D35-A19C-C9E2-26CD-8F2F1E6B279C}"/>
                </a:ext>
              </a:extLst>
            </p:cNvPr>
            <p:cNvSpPr>
              <a:spLocks noChangeShapeType="1"/>
            </p:cNvSpPr>
            <p:nvPr/>
          </p:nvSpPr>
          <p:spPr bwMode="auto">
            <a:xfrm>
              <a:off x="261" y="221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43">
              <a:extLst>
                <a:ext uri="{FF2B5EF4-FFF2-40B4-BE49-F238E27FC236}">
                  <a16:creationId xmlns:a16="http://schemas.microsoft.com/office/drawing/2014/main" id="{85D582A0-4CDF-8AD4-2194-273042E19943}"/>
                </a:ext>
              </a:extLst>
            </p:cNvPr>
            <p:cNvSpPr>
              <a:spLocks noChangeShapeType="1"/>
            </p:cNvSpPr>
            <p:nvPr/>
          </p:nvSpPr>
          <p:spPr bwMode="auto">
            <a:xfrm>
              <a:off x="261" y="197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44">
              <a:extLst>
                <a:ext uri="{FF2B5EF4-FFF2-40B4-BE49-F238E27FC236}">
                  <a16:creationId xmlns:a16="http://schemas.microsoft.com/office/drawing/2014/main" id="{5C1CB8A6-5593-20A8-DB71-2D145A7ACC35}"/>
                </a:ext>
              </a:extLst>
            </p:cNvPr>
            <p:cNvSpPr>
              <a:spLocks noChangeShapeType="1"/>
            </p:cNvSpPr>
            <p:nvPr/>
          </p:nvSpPr>
          <p:spPr bwMode="auto">
            <a:xfrm>
              <a:off x="261" y="197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Line 45">
              <a:extLst>
                <a:ext uri="{FF2B5EF4-FFF2-40B4-BE49-F238E27FC236}">
                  <a16:creationId xmlns:a16="http://schemas.microsoft.com/office/drawing/2014/main" id="{D0AF0A78-A295-FDD6-6BBE-7D217DA15B24}"/>
                </a:ext>
              </a:extLst>
            </p:cNvPr>
            <p:cNvSpPr>
              <a:spLocks noChangeShapeType="1"/>
            </p:cNvSpPr>
            <p:nvPr/>
          </p:nvSpPr>
          <p:spPr bwMode="auto">
            <a:xfrm>
              <a:off x="261" y="173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4" name="Line 46">
              <a:extLst>
                <a:ext uri="{FF2B5EF4-FFF2-40B4-BE49-F238E27FC236}">
                  <a16:creationId xmlns:a16="http://schemas.microsoft.com/office/drawing/2014/main" id="{2631C7C4-86BC-A106-133F-CC6A18229A25}"/>
                </a:ext>
              </a:extLst>
            </p:cNvPr>
            <p:cNvSpPr>
              <a:spLocks noChangeShapeType="1"/>
            </p:cNvSpPr>
            <p:nvPr/>
          </p:nvSpPr>
          <p:spPr bwMode="auto">
            <a:xfrm>
              <a:off x="261" y="173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5" name="Line 47">
              <a:extLst>
                <a:ext uri="{FF2B5EF4-FFF2-40B4-BE49-F238E27FC236}">
                  <a16:creationId xmlns:a16="http://schemas.microsoft.com/office/drawing/2014/main" id="{4DB7A934-5A04-6C5E-8021-1353E9D4B856}"/>
                </a:ext>
              </a:extLst>
            </p:cNvPr>
            <p:cNvSpPr>
              <a:spLocks noChangeShapeType="1"/>
            </p:cNvSpPr>
            <p:nvPr/>
          </p:nvSpPr>
          <p:spPr bwMode="auto">
            <a:xfrm>
              <a:off x="261" y="149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48">
              <a:extLst>
                <a:ext uri="{FF2B5EF4-FFF2-40B4-BE49-F238E27FC236}">
                  <a16:creationId xmlns:a16="http://schemas.microsoft.com/office/drawing/2014/main" id="{A8AC69C3-AB37-187C-5E8B-F63E2AA4C3D1}"/>
                </a:ext>
              </a:extLst>
            </p:cNvPr>
            <p:cNvSpPr>
              <a:spLocks noChangeShapeType="1"/>
            </p:cNvSpPr>
            <p:nvPr/>
          </p:nvSpPr>
          <p:spPr bwMode="auto">
            <a:xfrm>
              <a:off x="261" y="149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49">
              <a:extLst>
                <a:ext uri="{FF2B5EF4-FFF2-40B4-BE49-F238E27FC236}">
                  <a16:creationId xmlns:a16="http://schemas.microsoft.com/office/drawing/2014/main" id="{BCF6C908-0672-C38C-96AA-9C126788EE15}"/>
                </a:ext>
              </a:extLst>
            </p:cNvPr>
            <p:cNvSpPr>
              <a:spLocks noChangeShapeType="1"/>
            </p:cNvSpPr>
            <p:nvPr/>
          </p:nvSpPr>
          <p:spPr bwMode="auto">
            <a:xfrm>
              <a:off x="261" y="2686"/>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50">
              <a:extLst>
                <a:ext uri="{FF2B5EF4-FFF2-40B4-BE49-F238E27FC236}">
                  <a16:creationId xmlns:a16="http://schemas.microsoft.com/office/drawing/2014/main" id="{05C323C8-9B5E-65F6-E472-8B034088AAF5}"/>
                </a:ext>
              </a:extLst>
            </p:cNvPr>
            <p:cNvSpPr>
              <a:spLocks noChangeShapeType="1"/>
            </p:cNvSpPr>
            <p:nvPr/>
          </p:nvSpPr>
          <p:spPr bwMode="auto">
            <a:xfrm>
              <a:off x="261" y="2692"/>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Line 51">
              <a:extLst>
                <a:ext uri="{FF2B5EF4-FFF2-40B4-BE49-F238E27FC236}">
                  <a16:creationId xmlns:a16="http://schemas.microsoft.com/office/drawing/2014/main" id="{0F88C57C-34C3-4585-7AF9-7C95A5E9901F}"/>
                </a:ext>
              </a:extLst>
            </p:cNvPr>
            <p:cNvSpPr>
              <a:spLocks noChangeShapeType="1"/>
            </p:cNvSpPr>
            <p:nvPr/>
          </p:nvSpPr>
          <p:spPr bwMode="auto">
            <a:xfrm>
              <a:off x="261" y="2698"/>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0" name="Line 52">
              <a:extLst>
                <a:ext uri="{FF2B5EF4-FFF2-40B4-BE49-F238E27FC236}">
                  <a16:creationId xmlns:a16="http://schemas.microsoft.com/office/drawing/2014/main" id="{B1DC1597-FBAD-07ED-C91F-4514A2168D57}"/>
                </a:ext>
              </a:extLst>
            </p:cNvPr>
            <p:cNvSpPr>
              <a:spLocks noChangeShapeType="1"/>
            </p:cNvSpPr>
            <p:nvPr/>
          </p:nvSpPr>
          <p:spPr bwMode="auto">
            <a:xfrm>
              <a:off x="261" y="2704"/>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1" name="Rectangle 53">
              <a:extLst>
                <a:ext uri="{FF2B5EF4-FFF2-40B4-BE49-F238E27FC236}">
                  <a16:creationId xmlns:a16="http://schemas.microsoft.com/office/drawing/2014/main" id="{E394C996-CC57-F46F-DBFF-5853A15FDC00}"/>
                </a:ext>
              </a:extLst>
            </p:cNvPr>
            <p:cNvSpPr>
              <a:spLocks noChangeArrowheads="1"/>
            </p:cNvSpPr>
            <p:nvPr/>
          </p:nvSpPr>
          <p:spPr bwMode="auto">
            <a:xfrm>
              <a:off x="2735" y="2506"/>
              <a:ext cx="77"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i="1">
                  <a:solidFill>
                    <a:srgbClr val="000000"/>
                  </a:solidFill>
                  <a:latin typeface="Times New Roman" pitchFamily="18" charset="0"/>
                </a:rPr>
                <a:t>x</a:t>
              </a:r>
              <a:endParaRPr lang="en-US"/>
            </a:p>
          </p:txBody>
        </p:sp>
        <p:sp>
          <p:nvSpPr>
            <p:cNvPr id="52" name="Freeform 54">
              <a:extLst>
                <a:ext uri="{FF2B5EF4-FFF2-40B4-BE49-F238E27FC236}">
                  <a16:creationId xmlns:a16="http://schemas.microsoft.com/office/drawing/2014/main" id="{8C723C27-4B18-60A9-8089-9F760B939995}"/>
                </a:ext>
              </a:extLst>
            </p:cNvPr>
            <p:cNvSpPr>
              <a:spLocks/>
            </p:cNvSpPr>
            <p:nvPr/>
          </p:nvSpPr>
          <p:spPr bwMode="auto">
            <a:xfrm>
              <a:off x="2759" y="2644"/>
              <a:ext cx="23" cy="108"/>
            </a:xfrm>
            <a:custGeom>
              <a:avLst/>
              <a:gdLst>
                <a:gd name="T0" fmla="*/ 0 w 23"/>
                <a:gd name="T1" fmla="*/ 0 h 108"/>
                <a:gd name="T2" fmla="*/ 23 w 23"/>
                <a:gd name="T3" fmla="*/ 54 h 108"/>
                <a:gd name="T4" fmla="*/ 0 w 23"/>
                <a:gd name="T5" fmla="*/ 108 h 108"/>
                <a:gd name="T6" fmla="*/ 0 w 23"/>
                <a:gd name="T7" fmla="*/ 0 h 108"/>
                <a:gd name="T8" fmla="*/ 0 60000 65536"/>
                <a:gd name="T9" fmla="*/ 0 60000 65536"/>
                <a:gd name="T10" fmla="*/ 0 60000 65536"/>
                <a:gd name="T11" fmla="*/ 0 60000 65536"/>
                <a:gd name="T12" fmla="*/ 0 w 23"/>
                <a:gd name="T13" fmla="*/ 0 h 108"/>
                <a:gd name="T14" fmla="*/ 23 w 23"/>
                <a:gd name="T15" fmla="*/ 108 h 108"/>
              </a:gdLst>
              <a:ahLst/>
              <a:cxnLst>
                <a:cxn ang="T8">
                  <a:pos x="T0" y="T1"/>
                </a:cxn>
                <a:cxn ang="T9">
                  <a:pos x="T2" y="T3"/>
                </a:cxn>
                <a:cxn ang="T10">
                  <a:pos x="T4" y="T5"/>
                </a:cxn>
                <a:cxn ang="T11">
                  <a:pos x="T6" y="T7"/>
                </a:cxn>
              </a:cxnLst>
              <a:rect l="T12" t="T13" r="T14" b="T15"/>
              <a:pathLst>
                <a:path w="23" h="108">
                  <a:moveTo>
                    <a:pt x="0" y="0"/>
                  </a:moveTo>
                  <a:lnTo>
                    <a:pt x="23" y="54"/>
                  </a:lnTo>
                  <a:lnTo>
                    <a:pt x="0" y="108"/>
                  </a:lnTo>
                  <a:lnTo>
                    <a:pt x="0" y="0"/>
                  </a:lnTo>
                  <a:close/>
                </a:path>
              </a:pathLst>
            </a:custGeom>
            <a:solidFill>
              <a:srgbClr val="000000"/>
            </a:solidFill>
            <a:ln w="2">
              <a:solidFill>
                <a:srgbClr val="000000"/>
              </a:solidFill>
              <a:round/>
              <a:headEnd/>
              <a:tailEnd/>
            </a:ln>
          </p:spPr>
          <p:txBody>
            <a:bodyPr/>
            <a:lstStyle/>
            <a:p>
              <a:endParaRPr lang="en-CA">
                <a:latin typeface="Century Schoolbook" pitchFamily="18" charset="0"/>
              </a:endParaRPr>
            </a:p>
          </p:txBody>
        </p:sp>
        <p:sp>
          <p:nvSpPr>
            <p:cNvPr id="53" name="Line 55">
              <a:extLst>
                <a:ext uri="{FF2B5EF4-FFF2-40B4-BE49-F238E27FC236}">
                  <a16:creationId xmlns:a16="http://schemas.microsoft.com/office/drawing/2014/main" id="{5D6DFA9A-7C0A-0B92-ABCA-04FD516BC854}"/>
                </a:ext>
              </a:extLst>
            </p:cNvPr>
            <p:cNvSpPr>
              <a:spLocks noChangeShapeType="1"/>
            </p:cNvSpPr>
            <p:nvPr/>
          </p:nvSpPr>
          <p:spPr bwMode="auto">
            <a:xfrm flipV="1">
              <a:off x="1518"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4" name="Line 56">
              <a:extLst>
                <a:ext uri="{FF2B5EF4-FFF2-40B4-BE49-F238E27FC236}">
                  <a16:creationId xmlns:a16="http://schemas.microsoft.com/office/drawing/2014/main" id="{DB2255EE-0322-2868-E92E-163955D4A7DE}"/>
                </a:ext>
              </a:extLst>
            </p:cNvPr>
            <p:cNvSpPr>
              <a:spLocks noChangeShapeType="1"/>
            </p:cNvSpPr>
            <p:nvPr/>
          </p:nvSpPr>
          <p:spPr bwMode="auto">
            <a:xfrm flipV="1">
              <a:off x="1520"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5" name="Line 57">
              <a:extLst>
                <a:ext uri="{FF2B5EF4-FFF2-40B4-BE49-F238E27FC236}">
                  <a16:creationId xmlns:a16="http://schemas.microsoft.com/office/drawing/2014/main" id="{1F10B6D2-D4E1-A5E0-2C8E-908E5E03CEBB}"/>
                </a:ext>
              </a:extLst>
            </p:cNvPr>
            <p:cNvSpPr>
              <a:spLocks noChangeShapeType="1"/>
            </p:cNvSpPr>
            <p:nvPr/>
          </p:nvSpPr>
          <p:spPr bwMode="auto">
            <a:xfrm flipV="1">
              <a:off x="1523"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6" name="Line 58">
              <a:extLst>
                <a:ext uri="{FF2B5EF4-FFF2-40B4-BE49-F238E27FC236}">
                  <a16:creationId xmlns:a16="http://schemas.microsoft.com/office/drawing/2014/main" id="{2D4E2A4D-0F19-1881-A0A1-F215FB9FDF0C}"/>
                </a:ext>
              </a:extLst>
            </p:cNvPr>
            <p:cNvSpPr>
              <a:spLocks noChangeShapeType="1"/>
            </p:cNvSpPr>
            <p:nvPr/>
          </p:nvSpPr>
          <p:spPr bwMode="auto">
            <a:xfrm flipV="1">
              <a:off x="1525"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7" name="Rectangle 59">
              <a:extLst>
                <a:ext uri="{FF2B5EF4-FFF2-40B4-BE49-F238E27FC236}">
                  <a16:creationId xmlns:a16="http://schemas.microsoft.com/office/drawing/2014/main" id="{4901624F-E34E-237A-4FCE-38C5DFC3D05A}"/>
                </a:ext>
              </a:extLst>
            </p:cNvPr>
            <p:cNvSpPr>
              <a:spLocks noChangeArrowheads="1"/>
            </p:cNvSpPr>
            <p:nvPr/>
          </p:nvSpPr>
          <p:spPr bwMode="auto">
            <a:xfrm>
              <a:off x="1552" y="1240"/>
              <a:ext cx="77"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i="1">
                  <a:solidFill>
                    <a:srgbClr val="000000"/>
                  </a:solidFill>
                  <a:latin typeface="Times New Roman" pitchFamily="18" charset="0"/>
                </a:rPr>
                <a:t>y</a:t>
              </a:r>
              <a:endParaRPr lang="en-US"/>
            </a:p>
          </p:txBody>
        </p:sp>
        <p:sp>
          <p:nvSpPr>
            <p:cNvPr id="58" name="Freeform 60">
              <a:extLst>
                <a:ext uri="{FF2B5EF4-FFF2-40B4-BE49-F238E27FC236}">
                  <a16:creationId xmlns:a16="http://schemas.microsoft.com/office/drawing/2014/main" id="{8524CEC1-7B9B-F12A-C70D-258DA1A3F0E0}"/>
                </a:ext>
              </a:extLst>
            </p:cNvPr>
            <p:cNvSpPr>
              <a:spLocks/>
            </p:cNvSpPr>
            <p:nvPr/>
          </p:nvSpPr>
          <p:spPr bwMode="auto">
            <a:xfrm>
              <a:off x="1500" y="1258"/>
              <a:ext cx="45" cy="54"/>
            </a:xfrm>
            <a:custGeom>
              <a:avLst/>
              <a:gdLst>
                <a:gd name="T0" fmla="*/ 0 w 45"/>
                <a:gd name="T1" fmla="*/ 54 h 54"/>
                <a:gd name="T2" fmla="*/ 23 w 45"/>
                <a:gd name="T3" fmla="*/ 0 h 54"/>
                <a:gd name="T4" fmla="*/ 45 w 45"/>
                <a:gd name="T5" fmla="*/ 54 h 54"/>
                <a:gd name="T6" fmla="*/ 0 w 45"/>
                <a:gd name="T7" fmla="*/ 54 h 54"/>
                <a:gd name="T8" fmla="*/ 0 60000 65536"/>
                <a:gd name="T9" fmla="*/ 0 60000 65536"/>
                <a:gd name="T10" fmla="*/ 0 60000 65536"/>
                <a:gd name="T11" fmla="*/ 0 60000 65536"/>
                <a:gd name="T12" fmla="*/ 0 w 45"/>
                <a:gd name="T13" fmla="*/ 0 h 54"/>
                <a:gd name="T14" fmla="*/ 45 w 45"/>
                <a:gd name="T15" fmla="*/ 54 h 54"/>
              </a:gdLst>
              <a:ahLst/>
              <a:cxnLst>
                <a:cxn ang="T8">
                  <a:pos x="T0" y="T1"/>
                </a:cxn>
                <a:cxn ang="T9">
                  <a:pos x="T2" y="T3"/>
                </a:cxn>
                <a:cxn ang="T10">
                  <a:pos x="T4" y="T5"/>
                </a:cxn>
                <a:cxn ang="T11">
                  <a:pos x="T6" y="T7"/>
                </a:cxn>
              </a:cxnLst>
              <a:rect l="T12" t="T13" r="T14" b="T15"/>
              <a:pathLst>
                <a:path w="45" h="54">
                  <a:moveTo>
                    <a:pt x="0" y="54"/>
                  </a:moveTo>
                  <a:lnTo>
                    <a:pt x="23" y="0"/>
                  </a:lnTo>
                  <a:lnTo>
                    <a:pt x="45" y="54"/>
                  </a:lnTo>
                  <a:lnTo>
                    <a:pt x="0" y="54"/>
                  </a:lnTo>
                  <a:close/>
                </a:path>
              </a:pathLst>
            </a:custGeom>
            <a:solidFill>
              <a:srgbClr val="000000"/>
            </a:solidFill>
            <a:ln w="2">
              <a:solidFill>
                <a:srgbClr val="000000"/>
              </a:solidFill>
              <a:round/>
              <a:headEnd/>
              <a:tailEnd/>
            </a:ln>
          </p:spPr>
          <p:txBody>
            <a:bodyPr/>
            <a:lstStyle/>
            <a:p>
              <a:endParaRPr lang="en-CA">
                <a:latin typeface="Century Schoolbook" pitchFamily="18" charset="0"/>
              </a:endParaRPr>
            </a:p>
          </p:txBody>
        </p:sp>
        <p:sp>
          <p:nvSpPr>
            <p:cNvPr id="59" name="Rectangle 61">
              <a:extLst>
                <a:ext uri="{FF2B5EF4-FFF2-40B4-BE49-F238E27FC236}">
                  <a16:creationId xmlns:a16="http://schemas.microsoft.com/office/drawing/2014/main" id="{86FBDB66-6080-7760-2B53-0DDB0CCE3B15}"/>
                </a:ext>
              </a:extLst>
            </p:cNvPr>
            <p:cNvSpPr>
              <a:spLocks noChangeArrowheads="1"/>
            </p:cNvSpPr>
            <p:nvPr/>
          </p:nvSpPr>
          <p:spPr bwMode="auto">
            <a:xfrm>
              <a:off x="258" y="1252"/>
              <a:ext cx="2529" cy="2898"/>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Century Schoolbook" pitchFamily="18" charset="0"/>
              </a:endParaRPr>
            </a:p>
          </p:txBody>
        </p:sp>
        <p:sp>
          <p:nvSpPr>
            <p:cNvPr id="60" name="Line 62">
              <a:extLst>
                <a:ext uri="{FF2B5EF4-FFF2-40B4-BE49-F238E27FC236}">
                  <a16:creationId xmlns:a16="http://schemas.microsoft.com/office/drawing/2014/main" id="{19BC4638-6BB1-0212-8162-2E308A43BF8F}"/>
                </a:ext>
              </a:extLst>
            </p:cNvPr>
            <p:cNvSpPr>
              <a:spLocks noChangeShapeType="1"/>
            </p:cNvSpPr>
            <p:nvPr/>
          </p:nvSpPr>
          <p:spPr bwMode="auto">
            <a:xfrm>
              <a:off x="471"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1" name="Rectangle 63">
              <a:extLst>
                <a:ext uri="{FF2B5EF4-FFF2-40B4-BE49-F238E27FC236}">
                  <a16:creationId xmlns:a16="http://schemas.microsoft.com/office/drawing/2014/main" id="{B64E8CFC-A9B7-CE7A-4E07-7791F26BB1FA}"/>
                </a:ext>
              </a:extLst>
            </p:cNvPr>
            <p:cNvSpPr>
              <a:spLocks noChangeArrowheads="1"/>
            </p:cNvSpPr>
            <p:nvPr/>
          </p:nvSpPr>
          <p:spPr bwMode="auto">
            <a:xfrm>
              <a:off x="446"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62" name="Line 64">
              <a:extLst>
                <a:ext uri="{FF2B5EF4-FFF2-40B4-BE49-F238E27FC236}">
                  <a16:creationId xmlns:a16="http://schemas.microsoft.com/office/drawing/2014/main" id="{79B3937E-3211-84CA-1A44-66CE03283473}"/>
                </a:ext>
              </a:extLst>
            </p:cNvPr>
            <p:cNvSpPr>
              <a:spLocks noChangeShapeType="1"/>
            </p:cNvSpPr>
            <p:nvPr/>
          </p:nvSpPr>
          <p:spPr bwMode="auto">
            <a:xfrm>
              <a:off x="681"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3" name="Rectangle 65">
              <a:extLst>
                <a:ext uri="{FF2B5EF4-FFF2-40B4-BE49-F238E27FC236}">
                  <a16:creationId xmlns:a16="http://schemas.microsoft.com/office/drawing/2014/main" id="{866B7F61-C05A-AA9C-8E33-F5AF7134C563}"/>
                </a:ext>
              </a:extLst>
            </p:cNvPr>
            <p:cNvSpPr>
              <a:spLocks noChangeArrowheads="1"/>
            </p:cNvSpPr>
            <p:nvPr/>
          </p:nvSpPr>
          <p:spPr bwMode="auto">
            <a:xfrm>
              <a:off x="65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64" name="Line 66">
              <a:extLst>
                <a:ext uri="{FF2B5EF4-FFF2-40B4-BE49-F238E27FC236}">
                  <a16:creationId xmlns:a16="http://schemas.microsoft.com/office/drawing/2014/main" id="{3C7F526F-AAC7-85BD-8B14-3A3375E33A85}"/>
                </a:ext>
              </a:extLst>
            </p:cNvPr>
            <p:cNvSpPr>
              <a:spLocks noChangeShapeType="1"/>
            </p:cNvSpPr>
            <p:nvPr/>
          </p:nvSpPr>
          <p:spPr bwMode="auto">
            <a:xfrm>
              <a:off x="89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5" name="Rectangle 67">
              <a:extLst>
                <a:ext uri="{FF2B5EF4-FFF2-40B4-BE49-F238E27FC236}">
                  <a16:creationId xmlns:a16="http://schemas.microsoft.com/office/drawing/2014/main" id="{97E5C72C-438E-2A87-9C0A-EB5BC34C81F7}"/>
                </a:ext>
              </a:extLst>
            </p:cNvPr>
            <p:cNvSpPr>
              <a:spLocks noChangeArrowheads="1"/>
            </p:cNvSpPr>
            <p:nvPr/>
          </p:nvSpPr>
          <p:spPr bwMode="auto">
            <a:xfrm>
              <a:off x="86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66" name="Line 68">
              <a:extLst>
                <a:ext uri="{FF2B5EF4-FFF2-40B4-BE49-F238E27FC236}">
                  <a16:creationId xmlns:a16="http://schemas.microsoft.com/office/drawing/2014/main" id="{E2242ED4-B3C3-5E2E-139C-B9574B58C9BF}"/>
                </a:ext>
              </a:extLst>
            </p:cNvPr>
            <p:cNvSpPr>
              <a:spLocks noChangeShapeType="1"/>
            </p:cNvSpPr>
            <p:nvPr/>
          </p:nvSpPr>
          <p:spPr bwMode="auto">
            <a:xfrm>
              <a:off x="110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7" name="Rectangle 69">
              <a:extLst>
                <a:ext uri="{FF2B5EF4-FFF2-40B4-BE49-F238E27FC236}">
                  <a16:creationId xmlns:a16="http://schemas.microsoft.com/office/drawing/2014/main" id="{CDC9441F-D644-E1B5-3EF2-433218711575}"/>
                </a:ext>
              </a:extLst>
            </p:cNvPr>
            <p:cNvSpPr>
              <a:spLocks noChangeArrowheads="1"/>
            </p:cNvSpPr>
            <p:nvPr/>
          </p:nvSpPr>
          <p:spPr bwMode="auto">
            <a:xfrm>
              <a:off x="107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68" name="Line 70">
              <a:extLst>
                <a:ext uri="{FF2B5EF4-FFF2-40B4-BE49-F238E27FC236}">
                  <a16:creationId xmlns:a16="http://schemas.microsoft.com/office/drawing/2014/main" id="{F33FAB9B-8CF2-500C-EB10-BD24B81E1C25}"/>
                </a:ext>
              </a:extLst>
            </p:cNvPr>
            <p:cNvSpPr>
              <a:spLocks noChangeShapeType="1"/>
            </p:cNvSpPr>
            <p:nvPr/>
          </p:nvSpPr>
          <p:spPr bwMode="auto">
            <a:xfrm>
              <a:off x="131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9" name="Rectangle 71">
              <a:extLst>
                <a:ext uri="{FF2B5EF4-FFF2-40B4-BE49-F238E27FC236}">
                  <a16:creationId xmlns:a16="http://schemas.microsoft.com/office/drawing/2014/main" id="{10D58AC6-72B7-9419-95EC-FC8C806EF4D7}"/>
                </a:ext>
              </a:extLst>
            </p:cNvPr>
            <p:cNvSpPr>
              <a:spLocks noChangeArrowheads="1"/>
            </p:cNvSpPr>
            <p:nvPr/>
          </p:nvSpPr>
          <p:spPr bwMode="auto">
            <a:xfrm>
              <a:off x="1288"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70" name="Rectangle 72">
              <a:extLst>
                <a:ext uri="{FF2B5EF4-FFF2-40B4-BE49-F238E27FC236}">
                  <a16:creationId xmlns:a16="http://schemas.microsoft.com/office/drawing/2014/main" id="{05B02585-AC49-FB80-81BA-C8CD6B9E1E5C}"/>
                </a:ext>
              </a:extLst>
            </p:cNvPr>
            <p:cNvSpPr>
              <a:spLocks noChangeArrowheads="1"/>
            </p:cNvSpPr>
            <p:nvPr/>
          </p:nvSpPr>
          <p:spPr bwMode="auto">
            <a:xfrm>
              <a:off x="1532"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0</a:t>
              </a:r>
              <a:endParaRPr lang="en-US"/>
            </a:p>
          </p:txBody>
        </p:sp>
        <p:sp>
          <p:nvSpPr>
            <p:cNvPr id="71" name="Line 73">
              <a:extLst>
                <a:ext uri="{FF2B5EF4-FFF2-40B4-BE49-F238E27FC236}">
                  <a16:creationId xmlns:a16="http://schemas.microsoft.com/office/drawing/2014/main" id="{D78EA1BD-E4E9-5936-CC41-3BF96A41A737}"/>
                </a:ext>
              </a:extLst>
            </p:cNvPr>
            <p:cNvSpPr>
              <a:spLocks noChangeShapeType="1"/>
            </p:cNvSpPr>
            <p:nvPr/>
          </p:nvSpPr>
          <p:spPr bwMode="auto">
            <a:xfrm>
              <a:off x="173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2" name="Rectangle 74">
              <a:extLst>
                <a:ext uri="{FF2B5EF4-FFF2-40B4-BE49-F238E27FC236}">
                  <a16:creationId xmlns:a16="http://schemas.microsoft.com/office/drawing/2014/main" id="{544D0A89-3663-3F45-BE1D-7403DE4E2765}"/>
                </a:ext>
              </a:extLst>
            </p:cNvPr>
            <p:cNvSpPr>
              <a:spLocks noChangeArrowheads="1"/>
            </p:cNvSpPr>
            <p:nvPr/>
          </p:nvSpPr>
          <p:spPr bwMode="auto">
            <a:xfrm>
              <a:off x="1735"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73" name="Line 75">
              <a:extLst>
                <a:ext uri="{FF2B5EF4-FFF2-40B4-BE49-F238E27FC236}">
                  <a16:creationId xmlns:a16="http://schemas.microsoft.com/office/drawing/2014/main" id="{FAD1521F-3A78-0E35-ADB6-E8BCEEA92EEA}"/>
                </a:ext>
              </a:extLst>
            </p:cNvPr>
            <p:cNvSpPr>
              <a:spLocks noChangeShapeType="1"/>
            </p:cNvSpPr>
            <p:nvPr/>
          </p:nvSpPr>
          <p:spPr bwMode="auto">
            <a:xfrm>
              <a:off x="194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4" name="Rectangle 76">
              <a:extLst>
                <a:ext uri="{FF2B5EF4-FFF2-40B4-BE49-F238E27FC236}">
                  <a16:creationId xmlns:a16="http://schemas.microsoft.com/office/drawing/2014/main" id="{EB0D5971-CB69-94AA-471F-43AAA36C3E58}"/>
                </a:ext>
              </a:extLst>
            </p:cNvPr>
            <p:cNvSpPr>
              <a:spLocks noChangeArrowheads="1"/>
            </p:cNvSpPr>
            <p:nvPr/>
          </p:nvSpPr>
          <p:spPr bwMode="auto">
            <a:xfrm>
              <a:off x="1945"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75" name="Line 77">
              <a:extLst>
                <a:ext uri="{FF2B5EF4-FFF2-40B4-BE49-F238E27FC236}">
                  <a16:creationId xmlns:a16="http://schemas.microsoft.com/office/drawing/2014/main" id="{C5F6DBA7-3435-37CB-B4D4-8489ECC657CB}"/>
                </a:ext>
              </a:extLst>
            </p:cNvPr>
            <p:cNvSpPr>
              <a:spLocks noChangeShapeType="1"/>
            </p:cNvSpPr>
            <p:nvPr/>
          </p:nvSpPr>
          <p:spPr bwMode="auto">
            <a:xfrm>
              <a:off x="215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6" name="Rectangle 78">
              <a:extLst>
                <a:ext uri="{FF2B5EF4-FFF2-40B4-BE49-F238E27FC236}">
                  <a16:creationId xmlns:a16="http://schemas.microsoft.com/office/drawing/2014/main" id="{A3275BA1-6CA9-4573-192C-EEA5CD933987}"/>
                </a:ext>
              </a:extLst>
            </p:cNvPr>
            <p:cNvSpPr>
              <a:spLocks noChangeArrowheads="1"/>
            </p:cNvSpPr>
            <p:nvPr/>
          </p:nvSpPr>
          <p:spPr bwMode="auto">
            <a:xfrm>
              <a:off x="215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77" name="Line 79">
              <a:extLst>
                <a:ext uri="{FF2B5EF4-FFF2-40B4-BE49-F238E27FC236}">
                  <a16:creationId xmlns:a16="http://schemas.microsoft.com/office/drawing/2014/main" id="{DD3EC3CC-28C4-5523-0846-BD55DA197F32}"/>
                </a:ext>
              </a:extLst>
            </p:cNvPr>
            <p:cNvSpPr>
              <a:spLocks noChangeShapeType="1"/>
            </p:cNvSpPr>
            <p:nvPr/>
          </p:nvSpPr>
          <p:spPr bwMode="auto">
            <a:xfrm>
              <a:off x="2364"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8" name="Rectangle 80">
              <a:extLst>
                <a:ext uri="{FF2B5EF4-FFF2-40B4-BE49-F238E27FC236}">
                  <a16:creationId xmlns:a16="http://schemas.microsoft.com/office/drawing/2014/main" id="{9F433F2A-A121-B6D7-AE04-FB175560C3CC}"/>
                </a:ext>
              </a:extLst>
            </p:cNvPr>
            <p:cNvSpPr>
              <a:spLocks noChangeArrowheads="1"/>
            </p:cNvSpPr>
            <p:nvPr/>
          </p:nvSpPr>
          <p:spPr bwMode="auto">
            <a:xfrm>
              <a:off x="236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79" name="Line 81">
              <a:extLst>
                <a:ext uri="{FF2B5EF4-FFF2-40B4-BE49-F238E27FC236}">
                  <a16:creationId xmlns:a16="http://schemas.microsoft.com/office/drawing/2014/main" id="{2428F580-F41D-EBDC-5F84-A142D43DD84B}"/>
                </a:ext>
              </a:extLst>
            </p:cNvPr>
            <p:cNvSpPr>
              <a:spLocks noChangeShapeType="1"/>
            </p:cNvSpPr>
            <p:nvPr/>
          </p:nvSpPr>
          <p:spPr bwMode="auto">
            <a:xfrm>
              <a:off x="2574"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0" name="Rectangle 82">
              <a:extLst>
                <a:ext uri="{FF2B5EF4-FFF2-40B4-BE49-F238E27FC236}">
                  <a16:creationId xmlns:a16="http://schemas.microsoft.com/office/drawing/2014/main" id="{D6D8F362-561E-0815-4008-4ABF643BF495}"/>
                </a:ext>
              </a:extLst>
            </p:cNvPr>
            <p:cNvSpPr>
              <a:spLocks noChangeArrowheads="1"/>
            </p:cNvSpPr>
            <p:nvPr/>
          </p:nvSpPr>
          <p:spPr bwMode="auto">
            <a:xfrm>
              <a:off x="257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81" name="Rectangle 83">
              <a:extLst>
                <a:ext uri="{FF2B5EF4-FFF2-40B4-BE49-F238E27FC236}">
                  <a16:creationId xmlns:a16="http://schemas.microsoft.com/office/drawing/2014/main" id="{1F13A479-A0E5-3554-0E70-D54F6057C904}"/>
                </a:ext>
              </a:extLst>
            </p:cNvPr>
            <p:cNvSpPr>
              <a:spLocks noChangeArrowheads="1"/>
            </p:cNvSpPr>
            <p:nvPr/>
          </p:nvSpPr>
          <p:spPr bwMode="auto">
            <a:xfrm>
              <a:off x="1458" y="384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82" name="Line 84">
              <a:extLst>
                <a:ext uri="{FF2B5EF4-FFF2-40B4-BE49-F238E27FC236}">
                  <a16:creationId xmlns:a16="http://schemas.microsoft.com/office/drawing/2014/main" id="{7415AB83-8D01-5E72-B5A3-2A5A7B9529DD}"/>
                </a:ext>
              </a:extLst>
            </p:cNvPr>
            <p:cNvSpPr>
              <a:spLocks noChangeShapeType="1"/>
            </p:cNvSpPr>
            <p:nvPr/>
          </p:nvSpPr>
          <p:spPr bwMode="auto">
            <a:xfrm>
              <a:off x="1510" y="390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3" name="Rectangle 85">
              <a:extLst>
                <a:ext uri="{FF2B5EF4-FFF2-40B4-BE49-F238E27FC236}">
                  <a16:creationId xmlns:a16="http://schemas.microsoft.com/office/drawing/2014/main" id="{5BD8898D-98D1-71F0-8D12-F873F1918EE5}"/>
                </a:ext>
              </a:extLst>
            </p:cNvPr>
            <p:cNvSpPr>
              <a:spLocks noChangeArrowheads="1"/>
            </p:cNvSpPr>
            <p:nvPr/>
          </p:nvSpPr>
          <p:spPr bwMode="auto">
            <a:xfrm>
              <a:off x="1458" y="360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84" name="Line 86">
              <a:extLst>
                <a:ext uri="{FF2B5EF4-FFF2-40B4-BE49-F238E27FC236}">
                  <a16:creationId xmlns:a16="http://schemas.microsoft.com/office/drawing/2014/main" id="{AC6374E6-02AE-E1CF-25C2-41B0DED1672E}"/>
                </a:ext>
              </a:extLst>
            </p:cNvPr>
            <p:cNvSpPr>
              <a:spLocks noChangeShapeType="1"/>
            </p:cNvSpPr>
            <p:nvPr/>
          </p:nvSpPr>
          <p:spPr bwMode="auto">
            <a:xfrm>
              <a:off x="1510" y="366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5" name="Rectangle 87">
              <a:extLst>
                <a:ext uri="{FF2B5EF4-FFF2-40B4-BE49-F238E27FC236}">
                  <a16:creationId xmlns:a16="http://schemas.microsoft.com/office/drawing/2014/main" id="{7A8D71C4-EF98-7F49-9ADF-6D5EEE7EA129}"/>
                </a:ext>
              </a:extLst>
            </p:cNvPr>
            <p:cNvSpPr>
              <a:spLocks noChangeArrowheads="1"/>
            </p:cNvSpPr>
            <p:nvPr/>
          </p:nvSpPr>
          <p:spPr bwMode="auto">
            <a:xfrm>
              <a:off x="1458" y="336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86" name="Line 88">
              <a:extLst>
                <a:ext uri="{FF2B5EF4-FFF2-40B4-BE49-F238E27FC236}">
                  <a16:creationId xmlns:a16="http://schemas.microsoft.com/office/drawing/2014/main" id="{3FA8379B-E00F-FB38-4E7F-2F8485472039}"/>
                </a:ext>
              </a:extLst>
            </p:cNvPr>
            <p:cNvSpPr>
              <a:spLocks noChangeShapeType="1"/>
            </p:cNvSpPr>
            <p:nvPr/>
          </p:nvSpPr>
          <p:spPr bwMode="auto">
            <a:xfrm>
              <a:off x="1510" y="342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7" name="Rectangle 89">
              <a:extLst>
                <a:ext uri="{FF2B5EF4-FFF2-40B4-BE49-F238E27FC236}">
                  <a16:creationId xmlns:a16="http://schemas.microsoft.com/office/drawing/2014/main" id="{0E16C3E1-3054-6E43-BDD2-AA43E23F5B96}"/>
                </a:ext>
              </a:extLst>
            </p:cNvPr>
            <p:cNvSpPr>
              <a:spLocks noChangeArrowheads="1"/>
            </p:cNvSpPr>
            <p:nvPr/>
          </p:nvSpPr>
          <p:spPr bwMode="auto">
            <a:xfrm>
              <a:off x="1458" y="312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88" name="Line 90">
              <a:extLst>
                <a:ext uri="{FF2B5EF4-FFF2-40B4-BE49-F238E27FC236}">
                  <a16:creationId xmlns:a16="http://schemas.microsoft.com/office/drawing/2014/main" id="{FD773D13-00CF-4EEF-4C55-00290C7849A9}"/>
                </a:ext>
              </a:extLst>
            </p:cNvPr>
            <p:cNvSpPr>
              <a:spLocks noChangeShapeType="1"/>
            </p:cNvSpPr>
            <p:nvPr/>
          </p:nvSpPr>
          <p:spPr bwMode="auto">
            <a:xfrm>
              <a:off x="1510" y="318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9" name="Rectangle 91">
              <a:extLst>
                <a:ext uri="{FF2B5EF4-FFF2-40B4-BE49-F238E27FC236}">
                  <a16:creationId xmlns:a16="http://schemas.microsoft.com/office/drawing/2014/main" id="{DF93598C-E0AA-0FD9-0385-08206D12C64A}"/>
                </a:ext>
              </a:extLst>
            </p:cNvPr>
            <p:cNvSpPr>
              <a:spLocks noChangeArrowheads="1"/>
            </p:cNvSpPr>
            <p:nvPr/>
          </p:nvSpPr>
          <p:spPr bwMode="auto">
            <a:xfrm>
              <a:off x="1458" y="288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90" name="Line 92">
              <a:extLst>
                <a:ext uri="{FF2B5EF4-FFF2-40B4-BE49-F238E27FC236}">
                  <a16:creationId xmlns:a16="http://schemas.microsoft.com/office/drawing/2014/main" id="{03632DF0-2442-4AF9-6A66-C84353C1B4C9}"/>
                </a:ext>
              </a:extLst>
            </p:cNvPr>
            <p:cNvSpPr>
              <a:spLocks noChangeShapeType="1"/>
            </p:cNvSpPr>
            <p:nvPr/>
          </p:nvSpPr>
          <p:spPr bwMode="auto">
            <a:xfrm>
              <a:off x="1510" y="294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1" name="Rectangle 93">
              <a:extLst>
                <a:ext uri="{FF2B5EF4-FFF2-40B4-BE49-F238E27FC236}">
                  <a16:creationId xmlns:a16="http://schemas.microsoft.com/office/drawing/2014/main" id="{DE253757-62F4-973C-3FBD-C7B3192A507F}"/>
                </a:ext>
              </a:extLst>
            </p:cNvPr>
            <p:cNvSpPr>
              <a:spLocks noChangeArrowheads="1"/>
            </p:cNvSpPr>
            <p:nvPr/>
          </p:nvSpPr>
          <p:spPr bwMode="auto">
            <a:xfrm>
              <a:off x="1483" y="239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92" name="Line 94">
              <a:extLst>
                <a:ext uri="{FF2B5EF4-FFF2-40B4-BE49-F238E27FC236}">
                  <a16:creationId xmlns:a16="http://schemas.microsoft.com/office/drawing/2014/main" id="{5DEF5602-20FD-5D70-E6E9-3F6E178DCCC3}"/>
                </a:ext>
              </a:extLst>
            </p:cNvPr>
            <p:cNvSpPr>
              <a:spLocks noChangeShapeType="1"/>
            </p:cNvSpPr>
            <p:nvPr/>
          </p:nvSpPr>
          <p:spPr bwMode="auto">
            <a:xfrm>
              <a:off x="1510" y="245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3" name="Rectangle 95">
              <a:extLst>
                <a:ext uri="{FF2B5EF4-FFF2-40B4-BE49-F238E27FC236}">
                  <a16:creationId xmlns:a16="http://schemas.microsoft.com/office/drawing/2014/main" id="{D9AD882C-CE0F-8D1E-558D-F28FBDE5E46B}"/>
                </a:ext>
              </a:extLst>
            </p:cNvPr>
            <p:cNvSpPr>
              <a:spLocks noChangeArrowheads="1"/>
            </p:cNvSpPr>
            <p:nvPr/>
          </p:nvSpPr>
          <p:spPr bwMode="auto">
            <a:xfrm>
              <a:off x="1483" y="215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94" name="Line 96">
              <a:extLst>
                <a:ext uri="{FF2B5EF4-FFF2-40B4-BE49-F238E27FC236}">
                  <a16:creationId xmlns:a16="http://schemas.microsoft.com/office/drawing/2014/main" id="{F7C190B8-7334-DD68-A8B7-C33998E13C7B}"/>
                </a:ext>
              </a:extLst>
            </p:cNvPr>
            <p:cNvSpPr>
              <a:spLocks noChangeShapeType="1"/>
            </p:cNvSpPr>
            <p:nvPr/>
          </p:nvSpPr>
          <p:spPr bwMode="auto">
            <a:xfrm>
              <a:off x="1510" y="221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5" name="Rectangle 97">
              <a:extLst>
                <a:ext uri="{FF2B5EF4-FFF2-40B4-BE49-F238E27FC236}">
                  <a16:creationId xmlns:a16="http://schemas.microsoft.com/office/drawing/2014/main" id="{8821E73A-32FD-CFF2-6626-D5C138326B0E}"/>
                </a:ext>
              </a:extLst>
            </p:cNvPr>
            <p:cNvSpPr>
              <a:spLocks noChangeArrowheads="1"/>
            </p:cNvSpPr>
            <p:nvPr/>
          </p:nvSpPr>
          <p:spPr bwMode="auto">
            <a:xfrm>
              <a:off x="1483" y="191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96" name="Line 98">
              <a:extLst>
                <a:ext uri="{FF2B5EF4-FFF2-40B4-BE49-F238E27FC236}">
                  <a16:creationId xmlns:a16="http://schemas.microsoft.com/office/drawing/2014/main" id="{60451AEA-52FF-BF12-50C6-07DEFF28A9F1}"/>
                </a:ext>
              </a:extLst>
            </p:cNvPr>
            <p:cNvSpPr>
              <a:spLocks noChangeShapeType="1"/>
            </p:cNvSpPr>
            <p:nvPr/>
          </p:nvSpPr>
          <p:spPr bwMode="auto">
            <a:xfrm>
              <a:off x="1510" y="197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7" name="Rectangle 99">
              <a:extLst>
                <a:ext uri="{FF2B5EF4-FFF2-40B4-BE49-F238E27FC236}">
                  <a16:creationId xmlns:a16="http://schemas.microsoft.com/office/drawing/2014/main" id="{E2608F59-DD97-DEBD-6AE9-A8BBEEC91BB8}"/>
                </a:ext>
              </a:extLst>
            </p:cNvPr>
            <p:cNvSpPr>
              <a:spLocks noChangeArrowheads="1"/>
            </p:cNvSpPr>
            <p:nvPr/>
          </p:nvSpPr>
          <p:spPr bwMode="auto">
            <a:xfrm>
              <a:off x="1483" y="167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98" name="Line 100">
              <a:extLst>
                <a:ext uri="{FF2B5EF4-FFF2-40B4-BE49-F238E27FC236}">
                  <a16:creationId xmlns:a16="http://schemas.microsoft.com/office/drawing/2014/main" id="{C4B04FC8-EB0C-ECC8-581F-456CDC0A754C}"/>
                </a:ext>
              </a:extLst>
            </p:cNvPr>
            <p:cNvSpPr>
              <a:spLocks noChangeShapeType="1"/>
            </p:cNvSpPr>
            <p:nvPr/>
          </p:nvSpPr>
          <p:spPr bwMode="auto">
            <a:xfrm>
              <a:off x="1510" y="173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99" name="Rectangle 101">
              <a:extLst>
                <a:ext uri="{FF2B5EF4-FFF2-40B4-BE49-F238E27FC236}">
                  <a16:creationId xmlns:a16="http://schemas.microsoft.com/office/drawing/2014/main" id="{A643F3C3-08EE-FC42-7B16-FACC24DF2AF5}"/>
                </a:ext>
              </a:extLst>
            </p:cNvPr>
            <p:cNvSpPr>
              <a:spLocks noChangeArrowheads="1"/>
            </p:cNvSpPr>
            <p:nvPr/>
          </p:nvSpPr>
          <p:spPr bwMode="auto">
            <a:xfrm>
              <a:off x="1483" y="143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100" name="Line 102">
              <a:extLst>
                <a:ext uri="{FF2B5EF4-FFF2-40B4-BE49-F238E27FC236}">
                  <a16:creationId xmlns:a16="http://schemas.microsoft.com/office/drawing/2014/main" id="{80D13B3D-CAA9-84FF-2881-549C9816C7C7}"/>
                </a:ext>
              </a:extLst>
            </p:cNvPr>
            <p:cNvSpPr>
              <a:spLocks noChangeShapeType="1"/>
            </p:cNvSpPr>
            <p:nvPr/>
          </p:nvSpPr>
          <p:spPr bwMode="auto">
            <a:xfrm>
              <a:off x="1510" y="149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01" name="Rectangle 104">
              <a:extLst>
                <a:ext uri="{FF2B5EF4-FFF2-40B4-BE49-F238E27FC236}">
                  <a16:creationId xmlns:a16="http://schemas.microsoft.com/office/drawing/2014/main" id="{AF1F159B-63AA-1371-E490-E011EE6E290E}"/>
                </a:ext>
              </a:extLst>
            </p:cNvPr>
            <p:cNvSpPr>
              <a:spLocks noChangeArrowheads="1"/>
            </p:cNvSpPr>
            <p:nvPr/>
          </p:nvSpPr>
          <p:spPr bwMode="auto">
            <a:xfrm>
              <a:off x="258" y="1252"/>
              <a:ext cx="2529" cy="2898"/>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Century Schoolbook" pitchFamily="18" charset="0"/>
              </a:endParaRPr>
            </a:p>
          </p:txBody>
        </p:sp>
      </p:grpSp>
      <p:cxnSp>
        <p:nvCxnSpPr>
          <p:cNvPr id="103" name="Straight Connector 102">
            <a:extLst>
              <a:ext uri="{FF2B5EF4-FFF2-40B4-BE49-F238E27FC236}">
                <a16:creationId xmlns:a16="http://schemas.microsoft.com/office/drawing/2014/main" id="{FC65F0EF-5D68-DD47-C6C7-22C7D096BD74}"/>
              </a:ext>
            </a:extLst>
          </p:cNvPr>
          <p:cNvCxnSpPr/>
          <p:nvPr/>
        </p:nvCxnSpPr>
        <p:spPr>
          <a:xfrm rot="5400000">
            <a:off x="168779" y="3974163"/>
            <a:ext cx="2830513" cy="2641600"/>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04" name="Up Arrow 307">
            <a:extLst>
              <a:ext uri="{FF2B5EF4-FFF2-40B4-BE49-F238E27FC236}">
                <a16:creationId xmlns:a16="http://schemas.microsoft.com/office/drawing/2014/main" id="{D3D34FA0-8B51-35B7-07AA-027BAF836784}"/>
              </a:ext>
            </a:extLst>
          </p:cNvPr>
          <p:cNvSpPr/>
          <p:nvPr/>
        </p:nvSpPr>
        <p:spPr>
          <a:xfrm>
            <a:off x="495011" y="4387707"/>
            <a:ext cx="885825" cy="885825"/>
          </a:xfrm>
          <a:prstGeom prst="upArrow">
            <a:avLst/>
          </a:prstGeom>
          <a:solidFill>
            <a:srgbClr val="FF0000">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05" name="Up Arrow 308">
            <a:extLst>
              <a:ext uri="{FF2B5EF4-FFF2-40B4-BE49-F238E27FC236}">
                <a16:creationId xmlns:a16="http://schemas.microsoft.com/office/drawing/2014/main" id="{C6956C76-27DD-9CF6-378C-3EA8635DA7CB}"/>
              </a:ext>
            </a:extLst>
          </p:cNvPr>
          <p:cNvSpPr/>
          <p:nvPr/>
        </p:nvSpPr>
        <p:spPr>
          <a:xfrm rot="5400000">
            <a:off x="1604443" y="5556836"/>
            <a:ext cx="885825" cy="885825"/>
          </a:xfrm>
          <a:prstGeom prst="upArrow">
            <a:avLst/>
          </a:prstGeom>
          <a:solidFill>
            <a:srgbClr val="0070C0">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07" name="Object 106">
            <a:extLst>
              <a:ext uri="{FF2B5EF4-FFF2-40B4-BE49-F238E27FC236}">
                <a16:creationId xmlns:a16="http://schemas.microsoft.com/office/drawing/2014/main" id="{9CB74C57-7FA4-208C-861B-D1E895043628}"/>
              </a:ext>
            </a:extLst>
          </p:cNvPr>
          <p:cNvGraphicFramePr>
            <a:graphicFrameLocks noChangeAspect="1"/>
          </p:cNvGraphicFramePr>
          <p:nvPr>
            <p:extLst>
              <p:ext uri="{D42A27DB-BD31-4B8C-83A1-F6EECF244321}">
                <p14:modId xmlns:p14="http://schemas.microsoft.com/office/powerpoint/2010/main" val="981623704"/>
              </p:ext>
            </p:extLst>
          </p:nvPr>
        </p:nvGraphicFramePr>
        <p:xfrm>
          <a:off x="2512530" y="3510470"/>
          <a:ext cx="1118421" cy="501361"/>
        </p:xfrm>
        <a:graphic>
          <a:graphicData uri="http://schemas.openxmlformats.org/presentationml/2006/ole">
            <mc:AlternateContent xmlns:mc="http://schemas.openxmlformats.org/markup-compatibility/2006">
              <mc:Choice xmlns:v="urn:schemas-microsoft-com:vml" Requires="v">
                <p:oleObj name="Equation" r:id="rId4" imgW="368280" imgH="164880" progId="Equation.DSMT4">
                  <p:embed/>
                </p:oleObj>
              </mc:Choice>
              <mc:Fallback>
                <p:oleObj name="Equation" r:id="rId4" imgW="368280" imgH="164880" progId="Equation.DSMT4">
                  <p:embed/>
                  <p:pic>
                    <p:nvPicPr>
                      <p:cNvPr id="107" name="Object 106">
                        <a:extLst>
                          <a:ext uri="{FF2B5EF4-FFF2-40B4-BE49-F238E27FC236}">
                            <a16:creationId xmlns:a16="http://schemas.microsoft.com/office/drawing/2014/main" id="{9CB74C57-7FA4-208C-861B-D1E895043628}"/>
                          </a:ext>
                        </a:extLst>
                      </p:cNvPr>
                      <p:cNvPicPr/>
                      <p:nvPr/>
                    </p:nvPicPr>
                    <p:blipFill>
                      <a:blip r:embed="rId5"/>
                      <a:stretch>
                        <a:fillRect/>
                      </a:stretch>
                    </p:blipFill>
                    <p:spPr>
                      <a:xfrm>
                        <a:off x="2512530" y="3510470"/>
                        <a:ext cx="1118421" cy="501361"/>
                      </a:xfrm>
                      <a:prstGeom prst="rect">
                        <a:avLst/>
                      </a:prstGeom>
                    </p:spPr>
                  </p:pic>
                </p:oleObj>
              </mc:Fallback>
            </mc:AlternateContent>
          </a:graphicData>
        </a:graphic>
      </p:graphicFrame>
      <p:sp>
        <p:nvSpPr>
          <p:cNvPr id="108" name="Content Placeholder 2">
            <a:extLst>
              <a:ext uri="{FF2B5EF4-FFF2-40B4-BE49-F238E27FC236}">
                <a16:creationId xmlns:a16="http://schemas.microsoft.com/office/drawing/2014/main" id="{F9E3EDED-FCBA-8A2C-4212-4D94350668B4}"/>
              </a:ext>
            </a:extLst>
          </p:cNvPr>
          <p:cNvSpPr txBox="1">
            <a:spLocks/>
          </p:cNvSpPr>
          <p:nvPr/>
        </p:nvSpPr>
        <p:spPr>
          <a:xfrm>
            <a:off x="214747" y="1295401"/>
            <a:ext cx="10834255" cy="519411"/>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dirty="0"/>
              <a:t>An arrow pointing “UP” will reflect over the line pointing “RIGHT”</a:t>
            </a:r>
          </a:p>
        </p:txBody>
      </p:sp>
      <p:grpSp>
        <p:nvGrpSpPr>
          <p:cNvPr id="109" name="Group 7">
            <a:extLst>
              <a:ext uri="{FF2B5EF4-FFF2-40B4-BE49-F238E27FC236}">
                <a16:creationId xmlns:a16="http://schemas.microsoft.com/office/drawing/2014/main" id="{52EED860-C774-8EED-4632-62C972DCBBFA}"/>
              </a:ext>
            </a:extLst>
          </p:cNvPr>
          <p:cNvGrpSpPr>
            <a:grpSpLocks noChangeAspect="1"/>
          </p:cNvGrpSpPr>
          <p:nvPr/>
        </p:nvGrpSpPr>
        <p:grpSpPr bwMode="auto">
          <a:xfrm>
            <a:off x="3677526" y="3869201"/>
            <a:ext cx="2667189" cy="2851150"/>
            <a:chOff x="256" y="1240"/>
            <a:chExt cx="2556" cy="2916"/>
          </a:xfrm>
        </p:grpSpPr>
        <p:sp>
          <p:nvSpPr>
            <p:cNvPr id="110" name="AutoShape 6">
              <a:extLst>
                <a:ext uri="{FF2B5EF4-FFF2-40B4-BE49-F238E27FC236}">
                  <a16:creationId xmlns:a16="http://schemas.microsoft.com/office/drawing/2014/main" id="{6D870104-7539-25D5-A2E9-A6949F9C8672}"/>
                </a:ext>
              </a:extLst>
            </p:cNvPr>
            <p:cNvSpPr>
              <a:spLocks noChangeAspect="1" noChangeArrowheads="1" noTextEdit="1"/>
            </p:cNvSpPr>
            <p:nvPr/>
          </p:nvSpPr>
          <p:spPr bwMode="auto">
            <a:xfrm>
              <a:off x="256" y="1246"/>
              <a:ext cx="2533" cy="2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111" name="Rectangle 8">
              <a:extLst>
                <a:ext uri="{FF2B5EF4-FFF2-40B4-BE49-F238E27FC236}">
                  <a16:creationId xmlns:a16="http://schemas.microsoft.com/office/drawing/2014/main" id="{78F69D38-7E67-2012-31E9-025448673721}"/>
                </a:ext>
              </a:extLst>
            </p:cNvPr>
            <p:cNvSpPr>
              <a:spLocks noChangeArrowheads="1"/>
            </p:cNvSpPr>
            <p:nvPr/>
          </p:nvSpPr>
          <p:spPr bwMode="auto">
            <a:xfrm>
              <a:off x="258" y="1252"/>
              <a:ext cx="2529" cy="2898"/>
            </a:xfrm>
            <a:prstGeom prst="rect">
              <a:avLst/>
            </a:prstGeom>
            <a:solidFill>
              <a:srgbClr val="FFFFFF"/>
            </a:solidFill>
            <a:ln w="2">
              <a:solidFill>
                <a:srgbClr val="FFFFFF"/>
              </a:solidFill>
              <a:miter lim="800000"/>
              <a:headEnd/>
              <a:tailEnd/>
            </a:ln>
          </p:spPr>
          <p:txBody>
            <a:bodyPr/>
            <a:lstStyle/>
            <a:p>
              <a:endParaRPr lang="en-CA">
                <a:latin typeface="Century Schoolbook" pitchFamily="18" charset="0"/>
              </a:endParaRPr>
            </a:p>
          </p:txBody>
        </p:sp>
        <p:sp>
          <p:nvSpPr>
            <p:cNvPr id="112" name="Line 9">
              <a:extLst>
                <a:ext uri="{FF2B5EF4-FFF2-40B4-BE49-F238E27FC236}">
                  <a16:creationId xmlns:a16="http://schemas.microsoft.com/office/drawing/2014/main" id="{169D1BD1-9722-80A7-9268-E80ABB312D1F}"/>
                </a:ext>
              </a:extLst>
            </p:cNvPr>
            <p:cNvSpPr>
              <a:spLocks noChangeShapeType="1"/>
            </p:cNvSpPr>
            <p:nvPr/>
          </p:nvSpPr>
          <p:spPr bwMode="auto">
            <a:xfrm flipV="1">
              <a:off x="46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3" name="Line 10">
              <a:extLst>
                <a:ext uri="{FF2B5EF4-FFF2-40B4-BE49-F238E27FC236}">
                  <a16:creationId xmlns:a16="http://schemas.microsoft.com/office/drawing/2014/main" id="{BDD02FC8-F000-3946-8E8D-3F1EC940E32A}"/>
                </a:ext>
              </a:extLst>
            </p:cNvPr>
            <p:cNvSpPr>
              <a:spLocks noChangeShapeType="1"/>
            </p:cNvSpPr>
            <p:nvPr/>
          </p:nvSpPr>
          <p:spPr bwMode="auto">
            <a:xfrm flipV="1">
              <a:off x="47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4" name="Line 11">
              <a:extLst>
                <a:ext uri="{FF2B5EF4-FFF2-40B4-BE49-F238E27FC236}">
                  <a16:creationId xmlns:a16="http://schemas.microsoft.com/office/drawing/2014/main" id="{CD9977A1-78A2-2ABC-3DA1-993F967D29ED}"/>
                </a:ext>
              </a:extLst>
            </p:cNvPr>
            <p:cNvSpPr>
              <a:spLocks noChangeShapeType="1"/>
            </p:cNvSpPr>
            <p:nvPr/>
          </p:nvSpPr>
          <p:spPr bwMode="auto">
            <a:xfrm flipV="1">
              <a:off x="67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5" name="Line 12">
              <a:extLst>
                <a:ext uri="{FF2B5EF4-FFF2-40B4-BE49-F238E27FC236}">
                  <a16:creationId xmlns:a16="http://schemas.microsoft.com/office/drawing/2014/main" id="{28B01E08-3CCC-5665-464F-20B848F4347E}"/>
                </a:ext>
              </a:extLst>
            </p:cNvPr>
            <p:cNvSpPr>
              <a:spLocks noChangeShapeType="1"/>
            </p:cNvSpPr>
            <p:nvPr/>
          </p:nvSpPr>
          <p:spPr bwMode="auto">
            <a:xfrm flipV="1">
              <a:off x="68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6" name="Line 13">
              <a:extLst>
                <a:ext uri="{FF2B5EF4-FFF2-40B4-BE49-F238E27FC236}">
                  <a16:creationId xmlns:a16="http://schemas.microsoft.com/office/drawing/2014/main" id="{B40C0E22-0678-3D79-7B7B-DAC20CFB3C70}"/>
                </a:ext>
              </a:extLst>
            </p:cNvPr>
            <p:cNvSpPr>
              <a:spLocks noChangeShapeType="1"/>
            </p:cNvSpPr>
            <p:nvPr/>
          </p:nvSpPr>
          <p:spPr bwMode="auto">
            <a:xfrm flipV="1">
              <a:off x="889"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7" name="Line 14">
              <a:extLst>
                <a:ext uri="{FF2B5EF4-FFF2-40B4-BE49-F238E27FC236}">
                  <a16:creationId xmlns:a16="http://schemas.microsoft.com/office/drawing/2014/main" id="{30F9AE7B-FE0A-19CB-EBE3-CAF5E61EA13A}"/>
                </a:ext>
              </a:extLst>
            </p:cNvPr>
            <p:cNvSpPr>
              <a:spLocks noChangeShapeType="1"/>
            </p:cNvSpPr>
            <p:nvPr/>
          </p:nvSpPr>
          <p:spPr bwMode="auto">
            <a:xfrm flipV="1">
              <a:off x="89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8" name="Line 15">
              <a:extLst>
                <a:ext uri="{FF2B5EF4-FFF2-40B4-BE49-F238E27FC236}">
                  <a16:creationId xmlns:a16="http://schemas.microsoft.com/office/drawing/2014/main" id="{D73880D7-AC7F-542E-02FF-55500A84E907}"/>
                </a:ext>
              </a:extLst>
            </p:cNvPr>
            <p:cNvSpPr>
              <a:spLocks noChangeShapeType="1"/>
            </p:cNvSpPr>
            <p:nvPr/>
          </p:nvSpPr>
          <p:spPr bwMode="auto">
            <a:xfrm flipV="1">
              <a:off x="110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9" name="Line 16">
              <a:extLst>
                <a:ext uri="{FF2B5EF4-FFF2-40B4-BE49-F238E27FC236}">
                  <a16:creationId xmlns:a16="http://schemas.microsoft.com/office/drawing/2014/main" id="{F02CC3C6-19E3-C830-6F28-0E1427870DE5}"/>
                </a:ext>
              </a:extLst>
            </p:cNvPr>
            <p:cNvSpPr>
              <a:spLocks noChangeShapeType="1"/>
            </p:cNvSpPr>
            <p:nvPr/>
          </p:nvSpPr>
          <p:spPr bwMode="auto">
            <a:xfrm flipV="1">
              <a:off x="110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0" name="Line 17">
              <a:extLst>
                <a:ext uri="{FF2B5EF4-FFF2-40B4-BE49-F238E27FC236}">
                  <a16:creationId xmlns:a16="http://schemas.microsoft.com/office/drawing/2014/main" id="{A842D4A7-CEA7-6BEB-FD68-FE67C3A0946F}"/>
                </a:ext>
              </a:extLst>
            </p:cNvPr>
            <p:cNvSpPr>
              <a:spLocks noChangeShapeType="1"/>
            </p:cNvSpPr>
            <p:nvPr/>
          </p:nvSpPr>
          <p:spPr bwMode="auto">
            <a:xfrm flipV="1">
              <a:off x="131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1" name="Line 18">
              <a:extLst>
                <a:ext uri="{FF2B5EF4-FFF2-40B4-BE49-F238E27FC236}">
                  <a16:creationId xmlns:a16="http://schemas.microsoft.com/office/drawing/2014/main" id="{777AF09E-EC5C-461A-4774-236CF88D11EF}"/>
                </a:ext>
              </a:extLst>
            </p:cNvPr>
            <p:cNvSpPr>
              <a:spLocks noChangeShapeType="1"/>
            </p:cNvSpPr>
            <p:nvPr/>
          </p:nvSpPr>
          <p:spPr bwMode="auto">
            <a:xfrm flipV="1">
              <a:off x="1312"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2" name="Line 19">
              <a:extLst>
                <a:ext uri="{FF2B5EF4-FFF2-40B4-BE49-F238E27FC236}">
                  <a16:creationId xmlns:a16="http://schemas.microsoft.com/office/drawing/2014/main" id="{E2C69175-BB25-4F55-2F9B-5110A72E89FB}"/>
                </a:ext>
              </a:extLst>
            </p:cNvPr>
            <p:cNvSpPr>
              <a:spLocks noChangeShapeType="1"/>
            </p:cNvSpPr>
            <p:nvPr/>
          </p:nvSpPr>
          <p:spPr bwMode="auto">
            <a:xfrm flipV="1">
              <a:off x="1730"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3" name="Line 20">
              <a:extLst>
                <a:ext uri="{FF2B5EF4-FFF2-40B4-BE49-F238E27FC236}">
                  <a16:creationId xmlns:a16="http://schemas.microsoft.com/office/drawing/2014/main" id="{764F836F-2972-C9DD-BEE4-AEE8EFA9CB78}"/>
                </a:ext>
              </a:extLst>
            </p:cNvPr>
            <p:cNvSpPr>
              <a:spLocks noChangeShapeType="1"/>
            </p:cNvSpPr>
            <p:nvPr/>
          </p:nvSpPr>
          <p:spPr bwMode="auto">
            <a:xfrm flipV="1">
              <a:off x="173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4" name="Line 21">
              <a:extLst>
                <a:ext uri="{FF2B5EF4-FFF2-40B4-BE49-F238E27FC236}">
                  <a16:creationId xmlns:a16="http://schemas.microsoft.com/office/drawing/2014/main" id="{4A905A48-056E-52B0-6109-67F343F461A9}"/>
                </a:ext>
              </a:extLst>
            </p:cNvPr>
            <p:cNvSpPr>
              <a:spLocks noChangeShapeType="1"/>
            </p:cNvSpPr>
            <p:nvPr/>
          </p:nvSpPr>
          <p:spPr bwMode="auto">
            <a:xfrm flipV="1">
              <a:off x="194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5" name="Line 22">
              <a:extLst>
                <a:ext uri="{FF2B5EF4-FFF2-40B4-BE49-F238E27FC236}">
                  <a16:creationId xmlns:a16="http://schemas.microsoft.com/office/drawing/2014/main" id="{46413D4F-4431-C604-5420-AF546123B2FE}"/>
                </a:ext>
              </a:extLst>
            </p:cNvPr>
            <p:cNvSpPr>
              <a:spLocks noChangeShapeType="1"/>
            </p:cNvSpPr>
            <p:nvPr/>
          </p:nvSpPr>
          <p:spPr bwMode="auto">
            <a:xfrm flipV="1">
              <a:off x="194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6" name="Line 23">
              <a:extLst>
                <a:ext uri="{FF2B5EF4-FFF2-40B4-BE49-F238E27FC236}">
                  <a16:creationId xmlns:a16="http://schemas.microsoft.com/office/drawing/2014/main" id="{93B5202D-1CB0-FF32-D397-BB52A4B4BF1E}"/>
                </a:ext>
              </a:extLst>
            </p:cNvPr>
            <p:cNvSpPr>
              <a:spLocks noChangeShapeType="1"/>
            </p:cNvSpPr>
            <p:nvPr/>
          </p:nvSpPr>
          <p:spPr bwMode="auto">
            <a:xfrm flipV="1">
              <a:off x="215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7" name="Line 24">
              <a:extLst>
                <a:ext uri="{FF2B5EF4-FFF2-40B4-BE49-F238E27FC236}">
                  <a16:creationId xmlns:a16="http://schemas.microsoft.com/office/drawing/2014/main" id="{E25E08A9-7FBE-A30A-CEE5-7A267FDD091B}"/>
                </a:ext>
              </a:extLst>
            </p:cNvPr>
            <p:cNvSpPr>
              <a:spLocks noChangeShapeType="1"/>
            </p:cNvSpPr>
            <p:nvPr/>
          </p:nvSpPr>
          <p:spPr bwMode="auto">
            <a:xfrm flipV="1">
              <a:off x="2153"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8" name="Line 25">
              <a:extLst>
                <a:ext uri="{FF2B5EF4-FFF2-40B4-BE49-F238E27FC236}">
                  <a16:creationId xmlns:a16="http://schemas.microsoft.com/office/drawing/2014/main" id="{642A4345-F417-75B8-5513-DF3C4A1F6478}"/>
                </a:ext>
              </a:extLst>
            </p:cNvPr>
            <p:cNvSpPr>
              <a:spLocks noChangeShapeType="1"/>
            </p:cNvSpPr>
            <p:nvPr/>
          </p:nvSpPr>
          <p:spPr bwMode="auto">
            <a:xfrm flipV="1">
              <a:off x="236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9" name="Line 26">
              <a:extLst>
                <a:ext uri="{FF2B5EF4-FFF2-40B4-BE49-F238E27FC236}">
                  <a16:creationId xmlns:a16="http://schemas.microsoft.com/office/drawing/2014/main" id="{F86F647A-63D3-A575-257E-49A25F4EA291}"/>
                </a:ext>
              </a:extLst>
            </p:cNvPr>
            <p:cNvSpPr>
              <a:spLocks noChangeShapeType="1"/>
            </p:cNvSpPr>
            <p:nvPr/>
          </p:nvSpPr>
          <p:spPr bwMode="auto">
            <a:xfrm flipV="1">
              <a:off x="2364"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0" name="Line 27">
              <a:extLst>
                <a:ext uri="{FF2B5EF4-FFF2-40B4-BE49-F238E27FC236}">
                  <a16:creationId xmlns:a16="http://schemas.microsoft.com/office/drawing/2014/main" id="{D05863D6-7F9E-81BD-4F2A-75438BCBC5D9}"/>
                </a:ext>
              </a:extLst>
            </p:cNvPr>
            <p:cNvSpPr>
              <a:spLocks noChangeShapeType="1"/>
            </p:cNvSpPr>
            <p:nvPr/>
          </p:nvSpPr>
          <p:spPr bwMode="auto">
            <a:xfrm flipV="1">
              <a:off x="2571"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1" name="Line 28">
              <a:extLst>
                <a:ext uri="{FF2B5EF4-FFF2-40B4-BE49-F238E27FC236}">
                  <a16:creationId xmlns:a16="http://schemas.microsoft.com/office/drawing/2014/main" id="{7084ED99-6A44-5CC9-E097-9F3DE421E1E0}"/>
                </a:ext>
              </a:extLst>
            </p:cNvPr>
            <p:cNvSpPr>
              <a:spLocks noChangeShapeType="1"/>
            </p:cNvSpPr>
            <p:nvPr/>
          </p:nvSpPr>
          <p:spPr bwMode="auto">
            <a:xfrm flipV="1">
              <a:off x="2574" y="1252"/>
              <a:ext cx="1" cy="2892"/>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2" name="Line 29">
              <a:extLst>
                <a:ext uri="{FF2B5EF4-FFF2-40B4-BE49-F238E27FC236}">
                  <a16:creationId xmlns:a16="http://schemas.microsoft.com/office/drawing/2014/main" id="{90051229-4F24-E508-45D2-AEFAA7708E32}"/>
                </a:ext>
              </a:extLst>
            </p:cNvPr>
            <p:cNvSpPr>
              <a:spLocks noChangeShapeType="1"/>
            </p:cNvSpPr>
            <p:nvPr/>
          </p:nvSpPr>
          <p:spPr bwMode="auto">
            <a:xfrm>
              <a:off x="261" y="389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3" name="Line 30">
              <a:extLst>
                <a:ext uri="{FF2B5EF4-FFF2-40B4-BE49-F238E27FC236}">
                  <a16:creationId xmlns:a16="http://schemas.microsoft.com/office/drawing/2014/main" id="{CB44BED3-3FAF-650B-D99D-8D3E4BFDB701}"/>
                </a:ext>
              </a:extLst>
            </p:cNvPr>
            <p:cNvSpPr>
              <a:spLocks noChangeShapeType="1"/>
            </p:cNvSpPr>
            <p:nvPr/>
          </p:nvSpPr>
          <p:spPr bwMode="auto">
            <a:xfrm>
              <a:off x="261" y="390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4" name="Line 31">
              <a:extLst>
                <a:ext uri="{FF2B5EF4-FFF2-40B4-BE49-F238E27FC236}">
                  <a16:creationId xmlns:a16="http://schemas.microsoft.com/office/drawing/2014/main" id="{19ACE3D5-68BA-4103-DEDB-EDD76A7C5D53}"/>
                </a:ext>
              </a:extLst>
            </p:cNvPr>
            <p:cNvSpPr>
              <a:spLocks noChangeShapeType="1"/>
            </p:cNvSpPr>
            <p:nvPr/>
          </p:nvSpPr>
          <p:spPr bwMode="auto">
            <a:xfrm>
              <a:off x="261" y="365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5" name="Line 32">
              <a:extLst>
                <a:ext uri="{FF2B5EF4-FFF2-40B4-BE49-F238E27FC236}">
                  <a16:creationId xmlns:a16="http://schemas.microsoft.com/office/drawing/2014/main" id="{7DBC854D-2915-AE0A-4E14-BA12B7395D08}"/>
                </a:ext>
              </a:extLst>
            </p:cNvPr>
            <p:cNvSpPr>
              <a:spLocks noChangeShapeType="1"/>
            </p:cNvSpPr>
            <p:nvPr/>
          </p:nvSpPr>
          <p:spPr bwMode="auto">
            <a:xfrm>
              <a:off x="261" y="366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6" name="Line 33">
              <a:extLst>
                <a:ext uri="{FF2B5EF4-FFF2-40B4-BE49-F238E27FC236}">
                  <a16:creationId xmlns:a16="http://schemas.microsoft.com/office/drawing/2014/main" id="{A084B401-754C-179D-501D-FEC72F583C7A}"/>
                </a:ext>
              </a:extLst>
            </p:cNvPr>
            <p:cNvSpPr>
              <a:spLocks noChangeShapeType="1"/>
            </p:cNvSpPr>
            <p:nvPr/>
          </p:nvSpPr>
          <p:spPr bwMode="auto">
            <a:xfrm>
              <a:off x="261" y="341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7" name="Line 34">
              <a:extLst>
                <a:ext uri="{FF2B5EF4-FFF2-40B4-BE49-F238E27FC236}">
                  <a16:creationId xmlns:a16="http://schemas.microsoft.com/office/drawing/2014/main" id="{073D98C1-07BD-CD49-D245-E84D66359159}"/>
                </a:ext>
              </a:extLst>
            </p:cNvPr>
            <p:cNvSpPr>
              <a:spLocks noChangeShapeType="1"/>
            </p:cNvSpPr>
            <p:nvPr/>
          </p:nvSpPr>
          <p:spPr bwMode="auto">
            <a:xfrm>
              <a:off x="261" y="342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8" name="Line 35">
              <a:extLst>
                <a:ext uri="{FF2B5EF4-FFF2-40B4-BE49-F238E27FC236}">
                  <a16:creationId xmlns:a16="http://schemas.microsoft.com/office/drawing/2014/main" id="{DBCD8431-2740-BBF1-7455-8A9EF1477358}"/>
                </a:ext>
              </a:extLst>
            </p:cNvPr>
            <p:cNvSpPr>
              <a:spLocks noChangeShapeType="1"/>
            </p:cNvSpPr>
            <p:nvPr/>
          </p:nvSpPr>
          <p:spPr bwMode="auto">
            <a:xfrm>
              <a:off x="261" y="317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9" name="Line 36">
              <a:extLst>
                <a:ext uri="{FF2B5EF4-FFF2-40B4-BE49-F238E27FC236}">
                  <a16:creationId xmlns:a16="http://schemas.microsoft.com/office/drawing/2014/main" id="{065B27B0-44D8-7B59-C88E-A8D558244152}"/>
                </a:ext>
              </a:extLst>
            </p:cNvPr>
            <p:cNvSpPr>
              <a:spLocks noChangeShapeType="1"/>
            </p:cNvSpPr>
            <p:nvPr/>
          </p:nvSpPr>
          <p:spPr bwMode="auto">
            <a:xfrm>
              <a:off x="261" y="318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0" name="Line 37">
              <a:extLst>
                <a:ext uri="{FF2B5EF4-FFF2-40B4-BE49-F238E27FC236}">
                  <a16:creationId xmlns:a16="http://schemas.microsoft.com/office/drawing/2014/main" id="{1CBA8E51-5C1F-97B8-342E-792AB52E6522}"/>
                </a:ext>
              </a:extLst>
            </p:cNvPr>
            <p:cNvSpPr>
              <a:spLocks noChangeShapeType="1"/>
            </p:cNvSpPr>
            <p:nvPr/>
          </p:nvSpPr>
          <p:spPr bwMode="auto">
            <a:xfrm>
              <a:off x="261" y="293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1" name="Line 38">
              <a:extLst>
                <a:ext uri="{FF2B5EF4-FFF2-40B4-BE49-F238E27FC236}">
                  <a16:creationId xmlns:a16="http://schemas.microsoft.com/office/drawing/2014/main" id="{559F870F-1B29-F675-B03F-D80639A8C95D}"/>
                </a:ext>
              </a:extLst>
            </p:cNvPr>
            <p:cNvSpPr>
              <a:spLocks noChangeShapeType="1"/>
            </p:cNvSpPr>
            <p:nvPr/>
          </p:nvSpPr>
          <p:spPr bwMode="auto">
            <a:xfrm>
              <a:off x="261" y="2944"/>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2" name="Line 39">
              <a:extLst>
                <a:ext uri="{FF2B5EF4-FFF2-40B4-BE49-F238E27FC236}">
                  <a16:creationId xmlns:a16="http://schemas.microsoft.com/office/drawing/2014/main" id="{6741D22F-9196-7837-EE0F-786C5ED81907}"/>
                </a:ext>
              </a:extLst>
            </p:cNvPr>
            <p:cNvSpPr>
              <a:spLocks noChangeShapeType="1"/>
            </p:cNvSpPr>
            <p:nvPr/>
          </p:nvSpPr>
          <p:spPr bwMode="auto">
            <a:xfrm>
              <a:off x="261" y="245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3" name="Line 40">
              <a:extLst>
                <a:ext uri="{FF2B5EF4-FFF2-40B4-BE49-F238E27FC236}">
                  <a16:creationId xmlns:a16="http://schemas.microsoft.com/office/drawing/2014/main" id="{E596B8A6-AF15-6C14-7CF1-94F9318A68FC}"/>
                </a:ext>
              </a:extLst>
            </p:cNvPr>
            <p:cNvSpPr>
              <a:spLocks noChangeShapeType="1"/>
            </p:cNvSpPr>
            <p:nvPr/>
          </p:nvSpPr>
          <p:spPr bwMode="auto">
            <a:xfrm>
              <a:off x="261" y="245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4" name="Line 41">
              <a:extLst>
                <a:ext uri="{FF2B5EF4-FFF2-40B4-BE49-F238E27FC236}">
                  <a16:creationId xmlns:a16="http://schemas.microsoft.com/office/drawing/2014/main" id="{A6F4C888-F4EE-A090-CE3C-ABCB5BFE434A}"/>
                </a:ext>
              </a:extLst>
            </p:cNvPr>
            <p:cNvSpPr>
              <a:spLocks noChangeShapeType="1"/>
            </p:cNvSpPr>
            <p:nvPr/>
          </p:nvSpPr>
          <p:spPr bwMode="auto">
            <a:xfrm>
              <a:off x="261" y="221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5" name="Line 42">
              <a:extLst>
                <a:ext uri="{FF2B5EF4-FFF2-40B4-BE49-F238E27FC236}">
                  <a16:creationId xmlns:a16="http://schemas.microsoft.com/office/drawing/2014/main" id="{A71862CB-779A-3FD0-D2E6-F8DFA45827AE}"/>
                </a:ext>
              </a:extLst>
            </p:cNvPr>
            <p:cNvSpPr>
              <a:spLocks noChangeShapeType="1"/>
            </p:cNvSpPr>
            <p:nvPr/>
          </p:nvSpPr>
          <p:spPr bwMode="auto">
            <a:xfrm>
              <a:off x="261" y="221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6" name="Line 43">
              <a:extLst>
                <a:ext uri="{FF2B5EF4-FFF2-40B4-BE49-F238E27FC236}">
                  <a16:creationId xmlns:a16="http://schemas.microsoft.com/office/drawing/2014/main" id="{9A0C42FB-8DBC-D5BA-4FA7-D0D115295FA9}"/>
                </a:ext>
              </a:extLst>
            </p:cNvPr>
            <p:cNvSpPr>
              <a:spLocks noChangeShapeType="1"/>
            </p:cNvSpPr>
            <p:nvPr/>
          </p:nvSpPr>
          <p:spPr bwMode="auto">
            <a:xfrm>
              <a:off x="261" y="197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7" name="Line 44">
              <a:extLst>
                <a:ext uri="{FF2B5EF4-FFF2-40B4-BE49-F238E27FC236}">
                  <a16:creationId xmlns:a16="http://schemas.microsoft.com/office/drawing/2014/main" id="{90DD8B97-4485-6D83-CFB7-0BDADC5933BD}"/>
                </a:ext>
              </a:extLst>
            </p:cNvPr>
            <p:cNvSpPr>
              <a:spLocks noChangeShapeType="1"/>
            </p:cNvSpPr>
            <p:nvPr/>
          </p:nvSpPr>
          <p:spPr bwMode="auto">
            <a:xfrm>
              <a:off x="261" y="197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8" name="Line 45">
              <a:extLst>
                <a:ext uri="{FF2B5EF4-FFF2-40B4-BE49-F238E27FC236}">
                  <a16:creationId xmlns:a16="http://schemas.microsoft.com/office/drawing/2014/main" id="{7127E233-A326-6169-713C-D65F167371E0}"/>
                </a:ext>
              </a:extLst>
            </p:cNvPr>
            <p:cNvSpPr>
              <a:spLocks noChangeShapeType="1"/>
            </p:cNvSpPr>
            <p:nvPr/>
          </p:nvSpPr>
          <p:spPr bwMode="auto">
            <a:xfrm>
              <a:off x="261" y="173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9" name="Line 46">
              <a:extLst>
                <a:ext uri="{FF2B5EF4-FFF2-40B4-BE49-F238E27FC236}">
                  <a16:creationId xmlns:a16="http://schemas.microsoft.com/office/drawing/2014/main" id="{D73A5711-FC26-316D-46A3-FEA831EDAC45}"/>
                </a:ext>
              </a:extLst>
            </p:cNvPr>
            <p:cNvSpPr>
              <a:spLocks noChangeShapeType="1"/>
            </p:cNvSpPr>
            <p:nvPr/>
          </p:nvSpPr>
          <p:spPr bwMode="auto">
            <a:xfrm>
              <a:off x="261" y="173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0" name="Line 47">
              <a:extLst>
                <a:ext uri="{FF2B5EF4-FFF2-40B4-BE49-F238E27FC236}">
                  <a16:creationId xmlns:a16="http://schemas.microsoft.com/office/drawing/2014/main" id="{9272F826-6A0B-0BEE-11EF-DEBBF2A75829}"/>
                </a:ext>
              </a:extLst>
            </p:cNvPr>
            <p:cNvSpPr>
              <a:spLocks noChangeShapeType="1"/>
            </p:cNvSpPr>
            <p:nvPr/>
          </p:nvSpPr>
          <p:spPr bwMode="auto">
            <a:xfrm>
              <a:off x="261" y="1492"/>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1" name="Line 48">
              <a:extLst>
                <a:ext uri="{FF2B5EF4-FFF2-40B4-BE49-F238E27FC236}">
                  <a16:creationId xmlns:a16="http://schemas.microsoft.com/office/drawing/2014/main" id="{7C8B3F5D-C34B-1828-C76B-40C45B6D2762}"/>
                </a:ext>
              </a:extLst>
            </p:cNvPr>
            <p:cNvSpPr>
              <a:spLocks noChangeShapeType="1"/>
            </p:cNvSpPr>
            <p:nvPr/>
          </p:nvSpPr>
          <p:spPr bwMode="auto">
            <a:xfrm>
              <a:off x="261" y="1498"/>
              <a:ext cx="2526"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2" name="Line 49">
              <a:extLst>
                <a:ext uri="{FF2B5EF4-FFF2-40B4-BE49-F238E27FC236}">
                  <a16:creationId xmlns:a16="http://schemas.microsoft.com/office/drawing/2014/main" id="{1750C35B-4F3F-ACBB-0B69-13ED1C359EF3}"/>
                </a:ext>
              </a:extLst>
            </p:cNvPr>
            <p:cNvSpPr>
              <a:spLocks noChangeShapeType="1"/>
            </p:cNvSpPr>
            <p:nvPr/>
          </p:nvSpPr>
          <p:spPr bwMode="auto">
            <a:xfrm>
              <a:off x="261" y="2686"/>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3" name="Line 50">
              <a:extLst>
                <a:ext uri="{FF2B5EF4-FFF2-40B4-BE49-F238E27FC236}">
                  <a16:creationId xmlns:a16="http://schemas.microsoft.com/office/drawing/2014/main" id="{12B0D2AB-810D-911A-8960-56D938F78CE5}"/>
                </a:ext>
              </a:extLst>
            </p:cNvPr>
            <p:cNvSpPr>
              <a:spLocks noChangeShapeType="1"/>
            </p:cNvSpPr>
            <p:nvPr/>
          </p:nvSpPr>
          <p:spPr bwMode="auto">
            <a:xfrm>
              <a:off x="261" y="2692"/>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4" name="Line 51">
              <a:extLst>
                <a:ext uri="{FF2B5EF4-FFF2-40B4-BE49-F238E27FC236}">
                  <a16:creationId xmlns:a16="http://schemas.microsoft.com/office/drawing/2014/main" id="{ABF00307-762E-72B0-9CD1-BD8EDD65D46D}"/>
                </a:ext>
              </a:extLst>
            </p:cNvPr>
            <p:cNvSpPr>
              <a:spLocks noChangeShapeType="1"/>
            </p:cNvSpPr>
            <p:nvPr/>
          </p:nvSpPr>
          <p:spPr bwMode="auto">
            <a:xfrm>
              <a:off x="261" y="2698"/>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5" name="Line 52">
              <a:extLst>
                <a:ext uri="{FF2B5EF4-FFF2-40B4-BE49-F238E27FC236}">
                  <a16:creationId xmlns:a16="http://schemas.microsoft.com/office/drawing/2014/main" id="{57A55C78-F54E-9F1B-9F6C-E36CBC666A86}"/>
                </a:ext>
              </a:extLst>
            </p:cNvPr>
            <p:cNvSpPr>
              <a:spLocks noChangeShapeType="1"/>
            </p:cNvSpPr>
            <p:nvPr/>
          </p:nvSpPr>
          <p:spPr bwMode="auto">
            <a:xfrm>
              <a:off x="261" y="2704"/>
              <a:ext cx="2526"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6" name="Rectangle 53">
              <a:extLst>
                <a:ext uri="{FF2B5EF4-FFF2-40B4-BE49-F238E27FC236}">
                  <a16:creationId xmlns:a16="http://schemas.microsoft.com/office/drawing/2014/main" id="{1FF86358-F462-8032-2A7A-4809AD847B3A}"/>
                </a:ext>
              </a:extLst>
            </p:cNvPr>
            <p:cNvSpPr>
              <a:spLocks noChangeArrowheads="1"/>
            </p:cNvSpPr>
            <p:nvPr/>
          </p:nvSpPr>
          <p:spPr bwMode="auto">
            <a:xfrm>
              <a:off x="2735" y="2506"/>
              <a:ext cx="77"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i="1">
                  <a:solidFill>
                    <a:srgbClr val="000000"/>
                  </a:solidFill>
                  <a:latin typeface="Times New Roman" pitchFamily="18" charset="0"/>
                </a:rPr>
                <a:t>x</a:t>
              </a:r>
              <a:endParaRPr lang="en-US"/>
            </a:p>
          </p:txBody>
        </p:sp>
        <p:sp>
          <p:nvSpPr>
            <p:cNvPr id="157" name="Freeform 54">
              <a:extLst>
                <a:ext uri="{FF2B5EF4-FFF2-40B4-BE49-F238E27FC236}">
                  <a16:creationId xmlns:a16="http://schemas.microsoft.com/office/drawing/2014/main" id="{9FBE291C-C3A0-CD6F-54B9-51D888EB933C}"/>
                </a:ext>
              </a:extLst>
            </p:cNvPr>
            <p:cNvSpPr>
              <a:spLocks/>
            </p:cNvSpPr>
            <p:nvPr/>
          </p:nvSpPr>
          <p:spPr bwMode="auto">
            <a:xfrm>
              <a:off x="2759" y="2644"/>
              <a:ext cx="23" cy="108"/>
            </a:xfrm>
            <a:custGeom>
              <a:avLst/>
              <a:gdLst>
                <a:gd name="T0" fmla="*/ 0 w 23"/>
                <a:gd name="T1" fmla="*/ 0 h 108"/>
                <a:gd name="T2" fmla="*/ 23 w 23"/>
                <a:gd name="T3" fmla="*/ 54 h 108"/>
                <a:gd name="T4" fmla="*/ 0 w 23"/>
                <a:gd name="T5" fmla="*/ 108 h 108"/>
                <a:gd name="T6" fmla="*/ 0 w 23"/>
                <a:gd name="T7" fmla="*/ 0 h 108"/>
                <a:gd name="T8" fmla="*/ 0 60000 65536"/>
                <a:gd name="T9" fmla="*/ 0 60000 65536"/>
                <a:gd name="T10" fmla="*/ 0 60000 65536"/>
                <a:gd name="T11" fmla="*/ 0 60000 65536"/>
                <a:gd name="T12" fmla="*/ 0 w 23"/>
                <a:gd name="T13" fmla="*/ 0 h 108"/>
                <a:gd name="T14" fmla="*/ 23 w 23"/>
                <a:gd name="T15" fmla="*/ 108 h 108"/>
              </a:gdLst>
              <a:ahLst/>
              <a:cxnLst>
                <a:cxn ang="T8">
                  <a:pos x="T0" y="T1"/>
                </a:cxn>
                <a:cxn ang="T9">
                  <a:pos x="T2" y="T3"/>
                </a:cxn>
                <a:cxn ang="T10">
                  <a:pos x="T4" y="T5"/>
                </a:cxn>
                <a:cxn ang="T11">
                  <a:pos x="T6" y="T7"/>
                </a:cxn>
              </a:cxnLst>
              <a:rect l="T12" t="T13" r="T14" b="T15"/>
              <a:pathLst>
                <a:path w="23" h="108">
                  <a:moveTo>
                    <a:pt x="0" y="0"/>
                  </a:moveTo>
                  <a:lnTo>
                    <a:pt x="23" y="54"/>
                  </a:lnTo>
                  <a:lnTo>
                    <a:pt x="0" y="108"/>
                  </a:lnTo>
                  <a:lnTo>
                    <a:pt x="0" y="0"/>
                  </a:lnTo>
                  <a:close/>
                </a:path>
              </a:pathLst>
            </a:custGeom>
            <a:solidFill>
              <a:srgbClr val="000000"/>
            </a:solidFill>
            <a:ln w="2">
              <a:solidFill>
                <a:srgbClr val="000000"/>
              </a:solidFill>
              <a:round/>
              <a:headEnd/>
              <a:tailEnd/>
            </a:ln>
          </p:spPr>
          <p:txBody>
            <a:bodyPr/>
            <a:lstStyle/>
            <a:p>
              <a:endParaRPr lang="en-CA">
                <a:latin typeface="Century Schoolbook" pitchFamily="18" charset="0"/>
              </a:endParaRPr>
            </a:p>
          </p:txBody>
        </p:sp>
        <p:sp>
          <p:nvSpPr>
            <p:cNvPr id="158" name="Line 55">
              <a:extLst>
                <a:ext uri="{FF2B5EF4-FFF2-40B4-BE49-F238E27FC236}">
                  <a16:creationId xmlns:a16="http://schemas.microsoft.com/office/drawing/2014/main" id="{D6BFE0D1-6CE6-9866-1281-C8230A57CD07}"/>
                </a:ext>
              </a:extLst>
            </p:cNvPr>
            <p:cNvSpPr>
              <a:spLocks noChangeShapeType="1"/>
            </p:cNvSpPr>
            <p:nvPr/>
          </p:nvSpPr>
          <p:spPr bwMode="auto">
            <a:xfrm flipV="1">
              <a:off x="1518"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9" name="Line 56">
              <a:extLst>
                <a:ext uri="{FF2B5EF4-FFF2-40B4-BE49-F238E27FC236}">
                  <a16:creationId xmlns:a16="http://schemas.microsoft.com/office/drawing/2014/main" id="{01903149-F8A6-A87D-4D37-46CCC67B79EC}"/>
                </a:ext>
              </a:extLst>
            </p:cNvPr>
            <p:cNvSpPr>
              <a:spLocks noChangeShapeType="1"/>
            </p:cNvSpPr>
            <p:nvPr/>
          </p:nvSpPr>
          <p:spPr bwMode="auto">
            <a:xfrm flipV="1">
              <a:off x="1520"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0" name="Line 57">
              <a:extLst>
                <a:ext uri="{FF2B5EF4-FFF2-40B4-BE49-F238E27FC236}">
                  <a16:creationId xmlns:a16="http://schemas.microsoft.com/office/drawing/2014/main" id="{BE5A3A83-68B2-0F76-217E-B5E7A1D14EA2}"/>
                </a:ext>
              </a:extLst>
            </p:cNvPr>
            <p:cNvSpPr>
              <a:spLocks noChangeShapeType="1"/>
            </p:cNvSpPr>
            <p:nvPr/>
          </p:nvSpPr>
          <p:spPr bwMode="auto">
            <a:xfrm flipV="1">
              <a:off x="1523"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1" name="Line 58">
              <a:extLst>
                <a:ext uri="{FF2B5EF4-FFF2-40B4-BE49-F238E27FC236}">
                  <a16:creationId xmlns:a16="http://schemas.microsoft.com/office/drawing/2014/main" id="{2D8ED5E7-A914-FDA5-E045-C1CD01A4249A}"/>
                </a:ext>
              </a:extLst>
            </p:cNvPr>
            <p:cNvSpPr>
              <a:spLocks noChangeShapeType="1"/>
            </p:cNvSpPr>
            <p:nvPr/>
          </p:nvSpPr>
          <p:spPr bwMode="auto">
            <a:xfrm flipV="1">
              <a:off x="1525" y="1252"/>
              <a:ext cx="1" cy="289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2" name="Rectangle 59">
              <a:extLst>
                <a:ext uri="{FF2B5EF4-FFF2-40B4-BE49-F238E27FC236}">
                  <a16:creationId xmlns:a16="http://schemas.microsoft.com/office/drawing/2014/main" id="{60482330-2B39-CE4C-1F8A-54636BA5012B}"/>
                </a:ext>
              </a:extLst>
            </p:cNvPr>
            <p:cNvSpPr>
              <a:spLocks noChangeArrowheads="1"/>
            </p:cNvSpPr>
            <p:nvPr/>
          </p:nvSpPr>
          <p:spPr bwMode="auto">
            <a:xfrm>
              <a:off x="1552" y="1240"/>
              <a:ext cx="77"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i="1">
                  <a:solidFill>
                    <a:srgbClr val="000000"/>
                  </a:solidFill>
                  <a:latin typeface="Times New Roman" pitchFamily="18" charset="0"/>
                </a:rPr>
                <a:t>y</a:t>
              </a:r>
              <a:endParaRPr lang="en-US"/>
            </a:p>
          </p:txBody>
        </p:sp>
        <p:sp>
          <p:nvSpPr>
            <p:cNvPr id="163" name="Freeform 60">
              <a:extLst>
                <a:ext uri="{FF2B5EF4-FFF2-40B4-BE49-F238E27FC236}">
                  <a16:creationId xmlns:a16="http://schemas.microsoft.com/office/drawing/2014/main" id="{767D7318-C4F3-2B31-6567-F60B050BC6BE}"/>
                </a:ext>
              </a:extLst>
            </p:cNvPr>
            <p:cNvSpPr>
              <a:spLocks/>
            </p:cNvSpPr>
            <p:nvPr/>
          </p:nvSpPr>
          <p:spPr bwMode="auto">
            <a:xfrm>
              <a:off x="1500" y="1258"/>
              <a:ext cx="45" cy="54"/>
            </a:xfrm>
            <a:custGeom>
              <a:avLst/>
              <a:gdLst>
                <a:gd name="T0" fmla="*/ 0 w 45"/>
                <a:gd name="T1" fmla="*/ 54 h 54"/>
                <a:gd name="T2" fmla="*/ 23 w 45"/>
                <a:gd name="T3" fmla="*/ 0 h 54"/>
                <a:gd name="T4" fmla="*/ 45 w 45"/>
                <a:gd name="T5" fmla="*/ 54 h 54"/>
                <a:gd name="T6" fmla="*/ 0 w 45"/>
                <a:gd name="T7" fmla="*/ 54 h 54"/>
                <a:gd name="T8" fmla="*/ 0 60000 65536"/>
                <a:gd name="T9" fmla="*/ 0 60000 65536"/>
                <a:gd name="T10" fmla="*/ 0 60000 65536"/>
                <a:gd name="T11" fmla="*/ 0 60000 65536"/>
                <a:gd name="T12" fmla="*/ 0 w 45"/>
                <a:gd name="T13" fmla="*/ 0 h 54"/>
                <a:gd name="T14" fmla="*/ 45 w 45"/>
                <a:gd name="T15" fmla="*/ 54 h 54"/>
              </a:gdLst>
              <a:ahLst/>
              <a:cxnLst>
                <a:cxn ang="T8">
                  <a:pos x="T0" y="T1"/>
                </a:cxn>
                <a:cxn ang="T9">
                  <a:pos x="T2" y="T3"/>
                </a:cxn>
                <a:cxn ang="T10">
                  <a:pos x="T4" y="T5"/>
                </a:cxn>
                <a:cxn ang="T11">
                  <a:pos x="T6" y="T7"/>
                </a:cxn>
              </a:cxnLst>
              <a:rect l="T12" t="T13" r="T14" b="T15"/>
              <a:pathLst>
                <a:path w="45" h="54">
                  <a:moveTo>
                    <a:pt x="0" y="54"/>
                  </a:moveTo>
                  <a:lnTo>
                    <a:pt x="23" y="0"/>
                  </a:lnTo>
                  <a:lnTo>
                    <a:pt x="45" y="54"/>
                  </a:lnTo>
                  <a:lnTo>
                    <a:pt x="0" y="54"/>
                  </a:lnTo>
                  <a:close/>
                </a:path>
              </a:pathLst>
            </a:custGeom>
            <a:solidFill>
              <a:srgbClr val="000000"/>
            </a:solidFill>
            <a:ln w="2">
              <a:solidFill>
                <a:srgbClr val="000000"/>
              </a:solidFill>
              <a:round/>
              <a:headEnd/>
              <a:tailEnd/>
            </a:ln>
          </p:spPr>
          <p:txBody>
            <a:bodyPr/>
            <a:lstStyle/>
            <a:p>
              <a:endParaRPr lang="en-CA">
                <a:latin typeface="Century Schoolbook" pitchFamily="18" charset="0"/>
              </a:endParaRPr>
            </a:p>
          </p:txBody>
        </p:sp>
        <p:sp>
          <p:nvSpPr>
            <p:cNvPr id="164" name="Rectangle 61">
              <a:extLst>
                <a:ext uri="{FF2B5EF4-FFF2-40B4-BE49-F238E27FC236}">
                  <a16:creationId xmlns:a16="http://schemas.microsoft.com/office/drawing/2014/main" id="{40784EE1-FE5E-0500-DF5B-BC3F6DF87341}"/>
                </a:ext>
              </a:extLst>
            </p:cNvPr>
            <p:cNvSpPr>
              <a:spLocks noChangeArrowheads="1"/>
            </p:cNvSpPr>
            <p:nvPr/>
          </p:nvSpPr>
          <p:spPr bwMode="auto">
            <a:xfrm>
              <a:off x="258" y="1252"/>
              <a:ext cx="2529" cy="2898"/>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Century Schoolbook" pitchFamily="18" charset="0"/>
              </a:endParaRPr>
            </a:p>
          </p:txBody>
        </p:sp>
        <p:sp>
          <p:nvSpPr>
            <p:cNvPr id="165" name="Line 62">
              <a:extLst>
                <a:ext uri="{FF2B5EF4-FFF2-40B4-BE49-F238E27FC236}">
                  <a16:creationId xmlns:a16="http://schemas.microsoft.com/office/drawing/2014/main" id="{66C225BD-258D-0FF6-6AD3-FE987F70C487}"/>
                </a:ext>
              </a:extLst>
            </p:cNvPr>
            <p:cNvSpPr>
              <a:spLocks noChangeShapeType="1"/>
            </p:cNvSpPr>
            <p:nvPr/>
          </p:nvSpPr>
          <p:spPr bwMode="auto">
            <a:xfrm>
              <a:off x="471"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6" name="Rectangle 63">
              <a:extLst>
                <a:ext uri="{FF2B5EF4-FFF2-40B4-BE49-F238E27FC236}">
                  <a16:creationId xmlns:a16="http://schemas.microsoft.com/office/drawing/2014/main" id="{A437281E-0258-F2D0-9973-8EB4CFE437FC}"/>
                </a:ext>
              </a:extLst>
            </p:cNvPr>
            <p:cNvSpPr>
              <a:spLocks noChangeArrowheads="1"/>
            </p:cNvSpPr>
            <p:nvPr/>
          </p:nvSpPr>
          <p:spPr bwMode="auto">
            <a:xfrm>
              <a:off x="446"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167" name="Line 64">
              <a:extLst>
                <a:ext uri="{FF2B5EF4-FFF2-40B4-BE49-F238E27FC236}">
                  <a16:creationId xmlns:a16="http://schemas.microsoft.com/office/drawing/2014/main" id="{8835E52F-57DC-F4D7-76E2-BFF0E45F8D44}"/>
                </a:ext>
              </a:extLst>
            </p:cNvPr>
            <p:cNvSpPr>
              <a:spLocks noChangeShapeType="1"/>
            </p:cNvSpPr>
            <p:nvPr/>
          </p:nvSpPr>
          <p:spPr bwMode="auto">
            <a:xfrm>
              <a:off x="681"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8" name="Rectangle 65">
              <a:extLst>
                <a:ext uri="{FF2B5EF4-FFF2-40B4-BE49-F238E27FC236}">
                  <a16:creationId xmlns:a16="http://schemas.microsoft.com/office/drawing/2014/main" id="{86E5A0AC-16DA-940B-7F64-BD9741DF6DDF}"/>
                </a:ext>
              </a:extLst>
            </p:cNvPr>
            <p:cNvSpPr>
              <a:spLocks noChangeArrowheads="1"/>
            </p:cNvSpPr>
            <p:nvPr/>
          </p:nvSpPr>
          <p:spPr bwMode="auto">
            <a:xfrm>
              <a:off x="65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169" name="Line 66">
              <a:extLst>
                <a:ext uri="{FF2B5EF4-FFF2-40B4-BE49-F238E27FC236}">
                  <a16:creationId xmlns:a16="http://schemas.microsoft.com/office/drawing/2014/main" id="{B745A2A9-CEFE-1B61-FB9E-9F0C12AB89DE}"/>
                </a:ext>
              </a:extLst>
            </p:cNvPr>
            <p:cNvSpPr>
              <a:spLocks noChangeShapeType="1"/>
            </p:cNvSpPr>
            <p:nvPr/>
          </p:nvSpPr>
          <p:spPr bwMode="auto">
            <a:xfrm>
              <a:off x="89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0" name="Rectangle 67">
              <a:extLst>
                <a:ext uri="{FF2B5EF4-FFF2-40B4-BE49-F238E27FC236}">
                  <a16:creationId xmlns:a16="http://schemas.microsoft.com/office/drawing/2014/main" id="{00DE95F2-A680-4B3D-FBB0-2B400B74C0E2}"/>
                </a:ext>
              </a:extLst>
            </p:cNvPr>
            <p:cNvSpPr>
              <a:spLocks noChangeArrowheads="1"/>
            </p:cNvSpPr>
            <p:nvPr/>
          </p:nvSpPr>
          <p:spPr bwMode="auto">
            <a:xfrm>
              <a:off x="86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171" name="Line 68">
              <a:extLst>
                <a:ext uri="{FF2B5EF4-FFF2-40B4-BE49-F238E27FC236}">
                  <a16:creationId xmlns:a16="http://schemas.microsoft.com/office/drawing/2014/main" id="{4C783D95-6B7E-1441-5A86-24F37D3DDFF9}"/>
                </a:ext>
              </a:extLst>
            </p:cNvPr>
            <p:cNvSpPr>
              <a:spLocks noChangeShapeType="1"/>
            </p:cNvSpPr>
            <p:nvPr/>
          </p:nvSpPr>
          <p:spPr bwMode="auto">
            <a:xfrm>
              <a:off x="110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2" name="Rectangle 69">
              <a:extLst>
                <a:ext uri="{FF2B5EF4-FFF2-40B4-BE49-F238E27FC236}">
                  <a16:creationId xmlns:a16="http://schemas.microsoft.com/office/drawing/2014/main" id="{7175F0F7-C705-1C87-F1E8-1261181C5885}"/>
                </a:ext>
              </a:extLst>
            </p:cNvPr>
            <p:cNvSpPr>
              <a:spLocks noChangeArrowheads="1"/>
            </p:cNvSpPr>
            <p:nvPr/>
          </p:nvSpPr>
          <p:spPr bwMode="auto">
            <a:xfrm>
              <a:off x="1077"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173" name="Line 70">
              <a:extLst>
                <a:ext uri="{FF2B5EF4-FFF2-40B4-BE49-F238E27FC236}">
                  <a16:creationId xmlns:a16="http://schemas.microsoft.com/office/drawing/2014/main" id="{62C6F1A2-EE9D-B0CC-802C-35F8AA227840}"/>
                </a:ext>
              </a:extLst>
            </p:cNvPr>
            <p:cNvSpPr>
              <a:spLocks noChangeShapeType="1"/>
            </p:cNvSpPr>
            <p:nvPr/>
          </p:nvSpPr>
          <p:spPr bwMode="auto">
            <a:xfrm>
              <a:off x="1312"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4" name="Rectangle 71">
              <a:extLst>
                <a:ext uri="{FF2B5EF4-FFF2-40B4-BE49-F238E27FC236}">
                  <a16:creationId xmlns:a16="http://schemas.microsoft.com/office/drawing/2014/main" id="{51A5BEAB-9F89-58C6-FEB8-FF870A8743EB}"/>
                </a:ext>
              </a:extLst>
            </p:cNvPr>
            <p:cNvSpPr>
              <a:spLocks noChangeArrowheads="1"/>
            </p:cNvSpPr>
            <p:nvPr/>
          </p:nvSpPr>
          <p:spPr bwMode="auto">
            <a:xfrm>
              <a:off x="1288" y="273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175" name="Rectangle 72">
              <a:extLst>
                <a:ext uri="{FF2B5EF4-FFF2-40B4-BE49-F238E27FC236}">
                  <a16:creationId xmlns:a16="http://schemas.microsoft.com/office/drawing/2014/main" id="{14EB1D7B-EFF1-9643-ECF3-176922C27A95}"/>
                </a:ext>
              </a:extLst>
            </p:cNvPr>
            <p:cNvSpPr>
              <a:spLocks noChangeArrowheads="1"/>
            </p:cNvSpPr>
            <p:nvPr/>
          </p:nvSpPr>
          <p:spPr bwMode="auto">
            <a:xfrm>
              <a:off x="1532"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0</a:t>
              </a:r>
              <a:endParaRPr lang="en-US"/>
            </a:p>
          </p:txBody>
        </p:sp>
        <p:sp>
          <p:nvSpPr>
            <p:cNvPr id="176" name="Line 73">
              <a:extLst>
                <a:ext uri="{FF2B5EF4-FFF2-40B4-BE49-F238E27FC236}">
                  <a16:creationId xmlns:a16="http://schemas.microsoft.com/office/drawing/2014/main" id="{F7BD7677-9B73-113D-CB92-C2BE824DD705}"/>
                </a:ext>
              </a:extLst>
            </p:cNvPr>
            <p:cNvSpPr>
              <a:spLocks noChangeShapeType="1"/>
            </p:cNvSpPr>
            <p:nvPr/>
          </p:nvSpPr>
          <p:spPr bwMode="auto">
            <a:xfrm>
              <a:off x="173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7" name="Rectangle 74">
              <a:extLst>
                <a:ext uri="{FF2B5EF4-FFF2-40B4-BE49-F238E27FC236}">
                  <a16:creationId xmlns:a16="http://schemas.microsoft.com/office/drawing/2014/main" id="{6968A652-92AA-D2F1-FF97-728C81241677}"/>
                </a:ext>
              </a:extLst>
            </p:cNvPr>
            <p:cNvSpPr>
              <a:spLocks noChangeArrowheads="1"/>
            </p:cNvSpPr>
            <p:nvPr/>
          </p:nvSpPr>
          <p:spPr bwMode="auto">
            <a:xfrm>
              <a:off x="1735"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178" name="Line 75">
              <a:extLst>
                <a:ext uri="{FF2B5EF4-FFF2-40B4-BE49-F238E27FC236}">
                  <a16:creationId xmlns:a16="http://schemas.microsoft.com/office/drawing/2014/main" id="{751F9FCE-9690-BDE0-AE62-A7F80AB37509}"/>
                </a:ext>
              </a:extLst>
            </p:cNvPr>
            <p:cNvSpPr>
              <a:spLocks noChangeShapeType="1"/>
            </p:cNvSpPr>
            <p:nvPr/>
          </p:nvSpPr>
          <p:spPr bwMode="auto">
            <a:xfrm>
              <a:off x="194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79" name="Rectangle 76">
              <a:extLst>
                <a:ext uri="{FF2B5EF4-FFF2-40B4-BE49-F238E27FC236}">
                  <a16:creationId xmlns:a16="http://schemas.microsoft.com/office/drawing/2014/main" id="{18FB1AD8-08CD-D7B5-4D73-66D03A9D2CF7}"/>
                </a:ext>
              </a:extLst>
            </p:cNvPr>
            <p:cNvSpPr>
              <a:spLocks noChangeArrowheads="1"/>
            </p:cNvSpPr>
            <p:nvPr/>
          </p:nvSpPr>
          <p:spPr bwMode="auto">
            <a:xfrm>
              <a:off x="1945"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180" name="Line 77">
              <a:extLst>
                <a:ext uri="{FF2B5EF4-FFF2-40B4-BE49-F238E27FC236}">
                  <a16:creationId xmlns:a16="http://schemas.microsoft.com/office/drawing/2014/main" id="{BAF7B640-ADBD-06FE-692C-9EE506561A86}"/>
                </a:ext>
              </a:extLst>
            </p:cNvPr>
            <p:cNvSpPr>
              <a:spLocks noChangeShapeType="1"/>
            </p:cNvSpPr>
            <p:nvPr/>
          </p:nvSpPr>
          <p:spPr bwMode="auto">
            <a:xfrm>
              <a:off x="2153"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81" name="Rectangle 78">
              <a:extLst>
                <a:ext uri="{FF2B5EF4-FFF2-40B4-BE49-F238E27FC236}">
                  <a16:creationId xmlns:a16="http://schemas.microsoft.com/office/drawing/2014/main" id="{9EA36458-A354-B41D-98DE-9676248653A2}"/>
                </a:ext>
              </a:extLst>
            </p:cNvPr>
            <p:cNvSpPr>
              <a:spLocks noChangeArrowheads="1"/>
            </p:cNvSpPr>
            <p:nvPr/>
          </p:nvSpPr>
          <p:spPr bwMode="auto">
            <a:xfrm>
              <a:off x="215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182" name="Line 79">
              <a:extLst>
                <a:ext uri="{FF2B5EF4-FFF2-40B4-BE49-F238E27FC236}">
                  <a16:creationId xmlns:a16="http://schemas.microsoft.com/office/drawing/2014/main" id="{E4BF91E8-F0C1-B6F7-1D19-27EA4277E943}"/>
                </a:ext>
              </a:extLst>
            </p:cNvPr>
            <p:cNvSpPr>
              <a:spLocks noChangeShapeType="1"/>
            </p:cNvSpPr>
            <p:nvPr/>
          </p:nvSpPr>
          <p:spPr bwMode="auto">
            <a:xfrm>
              <a:off x="2364"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83" name="Rectangle 80">
              <a:extLst>
                <a:ext uri="{FF2B5EF4-FFF2-40B4-BE49-F238E27FC236}">
                  <a16:creationId xmlns:a16="http://schemas.microsoft.com/office/drawing/2014/main" id="{2FC66AAA-6871-2146-8481-D0230F315FBD}"/>
                </a:ext>
              </a:extLst>
            </p:cNvPr>
            <p:cNvSpPr>
              <a:spLocks noChangeArrowheads="1"/>
            </p:cNvSpPr>
            <p:nvPr/>
          </p:nvSpPr>
          <p:spPr bwMode="auto">
            <a:xfrm>
              <a:off x="236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184" name="Line 81">
              <a:extLst>
                <a:ext uri="{FF2B5EF4-FFF2-40B4-BE49-F238E27FC236}">
                  <a16:creationId xmlns:a16="http://schemas.microsoft.com/office/drawing/2014/main" id="{F8829E1E-A34D-9975-8156-347678090DF6}"/>
                </a:ext>
              </a:extLst>
            </p:cNvPr>
            <p:cNvSpPr>
              <a:spLocks noChangeShapeType="1"/>
            </p:cNvSpPr>
            <p:nvPr/>
          </p:nvSpPr>
          <p:spPr bwMode="auto">
            <a:xfrm>
              <a:off x="2574" y="2668"/>
              <a:ext cx="1" cy="66"/>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85" name="Rectangle 82">
              <a:extLst>
                <a:ext uri="{FF2B5EF4-FFF2-40B4-BE49-F238E27FC236}">
                  <a16:creationId xmlns:a16="http://schemas.microsoft.com/office/drawing/2014/main" id="{734A72C4-21E8-D5A0-F992-E574E6B65EB4}"/>
                </a:ext>
              </a:extLst>
            </p:cNvPr>
            <p:cNvSpPr>
              <a:spLocks noChangeArrowheads="1"/>
            </p:cNvSpPr>
            <p:nvPr/>
          </p:nvSpPr>
          <p:spPr bwMode="auto">
            <a:xfrm>
              <a:off x="2576" y="2734"/>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186" name="Rectangle 83">
              <a:extLst>
                <a:ext uri="{FF2B5EF4-FFF2-40B4-BE49-F238E27FC236}">
                  <a16:creationId xmlns:a16="http://schemas.microsoft.com/office/drawing/2014/main" id="{F339CB82-5130-26AB-EEAC-4294F792046F}"/>
                </a:ext>
              </a:extLst>
            </p:cNvPr>
            <p:cNvSpPr>
              <a:spLocks noChangeArrowheads="1"/>
            </p:cNvSpPr>
            <p:nvPr/>
          </p:nvSpPr>
          <p:spPr bwMode="auto">
            <a:xfrm>
              <a:off x="1458" y="384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187" name="Line 84">
              <a:extLst>
                <a:ext uri="{FF2B5EF4-FFF2-40B4-BE49-F238E27FC236}">
                  <a16:creationId xmlns:a16="http://schemas.microsoft.com/office/drawing/2014/main" id="{9DB4EA17-4CEF-59EE-C07F-790477AD3EF1}"/>
                </a:ext>
              </a:extLst>
            </p:cNvPr>
            <p:cNvSpPr>
              <a:spLocks noChangeShapeType="1"/>
            </p:cNvSpPr>
            <p:nvPr/>
          </p:nvSpPr>
          <p:spPr bwMode="auto">
            <a:xfrm>
              <a:off x="1510" y="390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88" name="Rectangle 85">
              <a:extLst>
                <a:ext uri="{FF2B5EF4-FFF2-40B4-BE49-F238E27FC236}">
                  <a16:creationId xmlns:a16="http://schemas.microsoft.com/office/drawing/2014/main" id="{99691278-EC2B-E6E1-27A0-A98DA7D7242C}"/>
                </a:ext>
              </a:extLst>
            </p:cNvPr>
            <p:cNvSpPr>
              <a:spLocks noChangeArrowheads="1"/>
            </p:cNvSpPr>
            <p:nvPr/>
          </p:nvSpPr>
          <p:spPr bwMode="auto">
            <a:xfrm>
              <a:off x="1458" y="360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189" name="Line 86">
              <a:extLst>
                <a:ext uri="{FF2B5EF4-FFF2-40B4-BE49-F238E27FC236}">
                  <a16:creationId xmlns:a16="http://schemas.microsoft.com/office/drawing/2014/main" id="{E0843FD3-1E69-A0DA-9200-7F173D9E972E}"/>
                </a:ext>
              </a:extLst>
            </p:cNvPr>
            <p:cNvSpPr>
              <a:spLocks noChangeShapeType="1"/>
            </p:cNvSpPr>
            <p:nvPr/>
          </p:nvSpPr>
          <p:spPr bwMode="auto">
            <a:xfrm>
              <a:off x="1510" y="366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90" name="Rectangle 87">
              <a:extLst>
                <a:ext uri="{FF2B5EF4-FFF2-40B4-BE49-F238E27FC236}">
                  <a16:creationId xmlns:a16="http://schemas.microsoft.com/office/drawing/2014/main" id="{C8D18E8B-2FCD-FFB3-EDA6-22F683D3947D}"/>
                </a:ext>
              </a:extLst>
            </p:cNvPr>
            <p:cNvSpPr>
              <a:spLocks noChangeArrowheads="1"/>
            </p:cNvSpPr>
            <p:nvPr/>
          </p:nvSpPr>
          <p:spPr bwMode="auto">
            <a:xfrm>
              <a:off x="1458" y="336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191" name="Line 88">
              <a:extLst>
                <a:ext uri="{FF2B5EF4-FFF2-40B4-BE49-F238E27FC236}">
                  <a16:creationId xmlns:a16="http://schemas.microsoft.com/office/drawing/2014/main" id="{A88AEC20-D3F5-9770-B980-A002AC3AB6A6}"/>
                </a:ext>
              </a:extLst>
            </p:cNvPr>
            <p:cNvSpPr>
              <a:spLocks noChangeShapeType="1"/>
            </p:cNvSpPr>
            <p:nvPr/>
          </p:nvSpPr>
          <p:spPr bwMode="auto">
            <a:xfrm>
              <a:off x="1510" y="342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92" name="Rectangle 89">
              <a:extLst>
                <a:ext uri="{FF2B5EF4-FFF2-40B4-BE49-F238E27FC236}">
                  <a16:creationId xmlns:a16="http://schemas.microsoft.com/office/drawing/2014/main" id="{0A76F832-4B9D-9611-51F7-444BC4B3A2B1}"/>
                </a:ext>
              </a:extLst>
            </p:cNvPr>
            <p:cNvSpPr>
              <a:spLocks noChangeArrowheads="1"/>
            </p:cNvSpPr>
            <p:nvPr/>
          </p:nvSpPr>
          <p:spPr bwMode="auto">
            <a:xfrm>
              <a:off x="1458" y="312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193" name="Line 90">
              <a:extLst>
                <a:ext uri="{FF2B5EF4-FFF2-40B4-BE49-F238E27FC236}">
                  <a16:creationId xmlns:a16="http://schemas.microsoft.com/office/drawing/2014/main" id="{621852AA-AD0C-E083-2965-0C1EDD907F7D}"/>
                </a:ext>
              </a:extLst>
            </p:cNvPr>
            <p:cNvSpPr>
              <a:spLocks noChangeShapeType="1"/>
            </p:cNvSpPr>
            <p:nvPr/>
          </p:nvSpPr>
          <p:spPr bwMode="auto">
            <a:xfrm>
              <a:off x="1510" y="318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94" name="Rectangle 91">
              <a:extLst>
                <a:ext uri="{FF2B5EF4-FFF2-40B4-BE49-F238E27FC236}">
                  <a16:creationId xmlns:a16="http://schemas.microsoft.com/office/drawing/2014/main" id="{C0A58DBB-8C9B-5460-6DDA-1AF6A0153A81}"/>
                </a:ext>
              </a:extLst>
            </p:cNvPr>
            <p:cNvSpPr>
              <a:spLocks noChangeArrowheads="1"/>
            </p:cNvSpPr>
            <p:nvPr/>
          </p:nvSpPr>
          <p:spPr bwMode="auto">
            <a:xfrm>
              <a:off x="1458" y="2884"/>
              <a:ext cx="206"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195" name="Line 92">
              <a:extLst>
                <a:ext uri="{FF2B5EF4-FFF2-40B4-BE49-F238E27FC236}">
                  <a16:creationId xmlns:a16="http://schemas.microsoft.com/office/drawing/2014/main" id="{E49CFC89-CE67-209A-6FCE-29A442BF70B6}"/>
                </a:ext>
              </a:extLst>
            </p:cNvPr>
            <p:cNvSpPr>
              <a:spLocks noChangeShapeType="1"/>
            </p:cNvSpPr>
            <p:nvPr/>
          </p:nvSpPr>
          <p:spPr bwMode="auto">
            <a:xfrm>
              <a:off x="1510" y="2944"/>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96" name="Rectangle 93">
              <a:extLst>
                <a:ext uri="{FF2B5EF4-FFF2-40B4-BE49-F238E27FC236}">
                  <a16:creationId xmlns:a16="http://schemas.microsoft.com/office/drawing/2014/main" id="{B8BBB58F-D936-E1A8-D217-C1583B90DE46}"/>
                </a:ext>
              </a:extLst>
            </p:cNvPr>
            <p:cNvSpPr>
              <a:spLocks noChangeArrowheads="1"/>
            </p:cNvSpPr>
            <p:nvPr/>
          </p:nvSpPr>
          <p:spPr bwMode="auto">
            <a:xfrm>
              <a:off x="1483" y="239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1</a:t>
              </a:r>
              <a:endParaRPr lang="en-US"/>
            </a:p>
          </p:txBody>
        </p:sp>
        <p:sp>
          <p:nvSpPr>
            <p:cNvPr id="197" name="Line 94">
              <a:extLst>
                <a:ext uri="{FF2B5EF4-FFF2-40B4-BE49-F238E27FC236}">
                  <a16:creationId xmlns:a16="http://schemas.microsoft.com/office/drawing/2014/main" id="{B502C549-9D96-5555-9239-BD3F19C476C7}"/>
                </a:ext>
              </a:extLst>
            </p:cNvPr>
            <p:cNvSpPr>
              <a:spLocks noChangeShapeType="1"/>
            </p:cNvSpPr>
            <p:nvPr/>
          </p:nvSpPr>
          <p:spPr bwMode="auto">
            <a:xfrm>
              <a:off x="1510" y="245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98" name="Rectangle 95">
              <a:extLst>
                <a:ext uri="{FF2B5EF4-FFF2-40B4-BE49-F238E27FC236}">
                  <a16:creationId xmlns:a16="http://schemas.microsoft.com/office/drawing/2014/main" id="{EC6DDF51-FC6E-6054-F371-1FC92019044B}"/>
                </a:ext>
              </a:extLst>
            </p:cNvPr>
            <p:cNvSpPr>
              <a:spLocks noChangeArrowheads="1"/>
            </p:cNvSpPr>
            <p:nvPr/>
          </p:nvSpPr>
          <p:spPr bwMode="auto">
            <a:xfrm>
              <a:off x="1483" y="215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2</a:t>
              </a:r>
              <a:endParaRPr lang="en-US"/>
            </a:p>
          </p:txBody>
        </p:sp>
        <p:sp>
          <p:nvSpPr>
            <p:cNvPr id="199" name="Line 96">
              <a:extLst>
                <a:ext uri="{FF2B5EF4-FFF2-40B4-BE49-F238E27FC236}">
                  <a16:creationId xmlns:a16="http://schemas.microsoft.com/office/drawing/2014/main" id="{448ADE80-ED08-2EC2-EA3F-C7B1ED7FAC2A}"/>
                </a:ext>
              </a:extLst>
            </p:cNvPr>
            <p:cNvSpPr>
              <a:spLocks noChangeShapeType="1"/>
            </p:cNvSpPr>
            <p:nvPr/>
          </p:nvSpPr>
          <p:spPr bwMode="auto">
            <a:xfrm>
              <a:off x="1510" y="221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00" name="Rectangle 97">
              <a:extLst>
                <a:ext uri="{FF2B5EF4-FFF2-40B4-BE49-F238E27FC236}">
                  <a16:creationId xmlns:a16="http://schemas.microsoft.com/office/drawing/2014/main" id="{3CC2FFC4-A1CF-DF59-725F-12E475BBA30D}"/>
                </a:ext>
              </a:extLst>
            </p:cNvPr>
            <p:cNvSpPr>
              <a:spLocks noChangeArrowheads="1"/>
            </p:cNvSpPr>
            <p:nvPr/>
          </p:nvSpPr>
          <p:spPr bwMode="auto">
            <a:xfrm>
              <a:off x="1483" y="191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3</a:t>
              </a:r>
              <a:endParaRPr lang="en-US"/>
            </a:p>
          </p:txBody>
        </p:sp>
        <p:sp>
          <p:nvSpPr>
            <p:cNvPr id="201" name="Line 98">
              <a:extLst>
                <a:ext uri="{FF2B5EF4-FFF2-40B4-BE49-F238E27FC236}">
                  <a16:creationId xmlns:a16="http://schemas.microsoft.com/office/drawing/2014/main" id="{56996547-70BC-58C1-36B4-47C992F3401A}"/>
                </a:ext>
              </a:extLst>
            </p:cNvPr>
            <p:cNvSpPr>
              <a:spLocks noChangeShapeType="1"/>
            </p:cNvSpPr>
            <p:nvPr/>
          </p:nvSpPr>
          <p:spPr bwMode="auto">
            <a:xfrm>
              <a:off x="1510" y="197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02" name="Rectangle 99">
              <a:extLst>
                <a:ext uri="{FF2B5EF4-FFF2-40B4-BE49-F238E27FC236}">
                  <a16:creationId xmlns:a16="http://schemas.microsoft.com/office/drawing/2014/main" id="{F0CD5975-53B1-3438-2E78-73C5E31D47A5}"/>
                </a:ext>
              </a:extLst>
            </p:cNvPr>
            <p:cNvSpPr>
              <a:spLocks noChangeArrowheads="1"/>
            </p:cNvSpPr>
            <p:nvPr/>
          </p:nvSpPr>
          <p:spPr bwMode="auto">
            <a:xfrm>
              <a:off x="1483" y="167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4</a:t>
              </a:r>
              <a:endParaRPr lang="en-US"/>
            </a:p>
          </p:txBody>
        </p:sp>
        <p:sp>
          <p:nvSpPr>
            <p:cNvPr id="203" name="Line 100">
              <a:extLst>
                <a:ext uri="{FF2B5EF4-FFF2-40B4-BE49-F238E27FC236}">
                  <a16:creationId xmlns:a16="http://schemas.microsoft.com/office/drawing/2014/main" id="{3575E060-8A2E-0FA0-8533-653A52414048}"/>
                </a:ext>
              </a:extLst>
            </p:cNvPr>
            <p:cNvSpPr>
              <a:spLocks noChangeShapeType="1"/>
            </p:cNvSpPr>
            <p:nvPr/>
          </p:nvSpPr>
          <p:spPr bwMode="auto">
            <a:xfrm>
              <a:off x="1510" y="173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04" name="Rectangle 101">
              <a:extLst>
                <a:ext uri="{FF2B5EF4-FFF2-40B4-BE49-F238E27FC236}">
                  <a16:creationId xmlns:a16="http://schemas.microsoft.com/office/drawing/2014/main" id="{6DDC3283-1480-BECF-5500-8DD05868F8F7}"/>
                </a:ext>
              </a:extLst>
            </p:cNvPr>
            <p:cNvSpPr>
              <a:spLocks noChangeArrowheads="1"/>
            </p:cNvSpPr>
            <p:nvPr/>
          </p:nvSpPr>
          <p:spPr bwMode="auto">
            <a:xfrm>
              <a:off x="1483" y="1438"/>
              <a:ext cx="103" cy="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400">
                  <a:solidFill>
                    <a:srgbClr val="000000"/>
                  </a:solidFill>
                  <a:latin typeface="Courier New" pitchFamily="49" charset="0"/>
                </a:rPr>
                <a:t>5</a:t>
              </a:r>
              <a:endParaRPr lang="en-US"/>
            </a:p>
          </p:txBody>
        </p:sp>
        <p:sp>
          <p:nvSpPr>
            <p:cNvPr id="205" name="Line 102">
              <a:extLst>
                <a:ext uri="{FF2B5EF4-FFF2-40B4-BE49-F238E27FC236}">
                  <a16:creationId xmlns:a16="http://schemas.microsoft.com/office/drawing/2014/main" id="{213EA1D4-AB99-87DA-F3DA-2E357944E216}"/>
                </a:ext>
              </a:extLst>
            </p:cNvPr>
            <p:cNvSpPr>
              <a:spLocks noChangeShapeType="1"/>
            </p:cNvSpPr>
            <p:nvPr/>
          </p:nvSpPr>
          <p:spPr bwMode="auto">
            <a:xfrm>
              <a:off x="1510" y="1498"/>
              <a:ext cx="2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06" name="Rectangle 104">
              <a:extLst>
                <a:ext uri="{FF2B5EF4-FFF2-40B4-BE49-F238E27FC236}">
                  <a16:creationId xmlns:a16="http://schemas.microsoft.com/office/drawing/2014/main" id="{81C9FA9F-AA70-BD59-5059-F21962E474AD}"/>
                </a:ext>
              </a:extLst>
            </p:cNvPr>
            <p:cNvSpPr>
              <a:spLocks noChangeArrowheads="1"/>
            </p:cNvSpPr>
            <p:nvPr/>
          </p:nvSpPr>
          <p:spPr bwMode="auto">
            <a:xfrm>
              <a:off x="258" y="1252"/>
              <a:ext cx="2529" cy="2898"/>
            </a:xfrm>
            <a:prstGeom prst="rect">
              <a:avLst/>
            </a:prstGeom>
            <a:noFill/>
            <a:ln w="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latin typeface="Century Schoolbook" pitchFamily="18" charset="0"/>
              </a:endParaRPr>
            </a:p>
          </p:txBody>
        </p:sp>
      </p:grpSp>
      <p:cxnSp>
        <p:nvCxnSpPr>
          <p:cNvPr id="207" name="Straight Connector 206">
            <a:extLst>
              <a:ext uri="{FF2B5EF4-FFF2-40B4-BE49-F238E27FC236}">
                <a16:creationId xmlns:a16="http://schemas.microsoft.com/office/drawing/2014/main" id="{39CEF60D-C097-0622-AAE3-91A952AC56D3}"/>
              </a:ext>
            </a:extLst>
          </p:cNvPr>
          <p:cNvCxnSpPr/>
          <p:nvPr/>
        </p:nvCxnSpPr>
        <p:spPr>
          <a:xfrm rot="5400000">
            <a:off x="3576719" y="3979533"/>
            <a:ext cx="2830513" cy="2641600"/>
          </a:xfrm>
          <a:prstGeom prst="line">
            <a:avLst/>
          </a:prstGeom>
          <a:ln w="3175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08" name="Up Arrow 307">
            <a:extLst>
              <a:ext uri="{FF2B5EF4-FFF2-40B4-BE49-F238E27FC236}">
                <a16:creationId xmlns:a16="http://schemas.microsoft.com/office/drawing/2014/main" id="{FF61278B-82DE-4D46-64DA-5DBEF149B1E7}"/>
              </a:ext>
            </a:extLst>
          </p:cNvPr>
          <p:cNvSpPr/>
          <p:nvPr/>
        </p:nvSpPr>
        <p:spPr>
          <a:xfrm rot="10800000">
            <a:off x="5436347" y="4611225"/>
            <a:ext cx="885825" cy="885825"/>
          </a:xfrm>
          <a:prstGeom prst="upArrow">
            <a:avLst/>
          </a:prstGeom>
          <a:solidFill>
            <a:srgbClr val="FF0000">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09" name="Up Arrow 308">
            <a:extLst>
              <a:ext uri="{FF2B5EF4-FFF2-40B4-BE49-F238E27FC236}">
                <a16:creationId xmlns:a16="http://schemas.microsoft.com/office/drawing/2014/main" id="{E5F30AB7-574A-5143-1C9B-91B1ADD8F967}"/>
              </a:ext>
            </a:extLst>
          </p:cNvPr>
          <p:cNvSpPr/>
          <p:nvPr/>
        </p:nvSpPr>
        <p:spPr>
          <a:xfrm rot="16200000">
            <a:off x="4773757" y="3914061"/>
            <a:ext cx="885825" cy="885825"/>
          </a:xfrm>
          <a:prstGeom prst="upArrow">
            <a:avLst/>
          </a:prstGeom>
          <a:solidFill>
            <a:srgbClr val="0070C0">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10" name="Object 209">
            <a:extLst>
              <a:ext uri="{FF2B5EF4-FFF2-40B4-BE49-F238E27FC236}">
                <a16:creationId xmlns:a16="http://schemas.microsoft.com/office/drawing/2014/main" id="{2B92BADA-F5FF-5F66-01B6-4CB0ED2373C7}"/>
              </a:ext>
            </a:extLst>
          </p:cNvPr>
          <p:cNvGraphicFramePr>
            <a:graphicFrameLocks noChangeAspect="1"/>
          </p:cNvGraphicFramePr>
          <p:nvPr>
            <p:extLst>
              <p:ext uri="{D42A27DB-BD31-4B8C-83A1-F6EECF244321}">
                <p14:modId xmlns:p14="http://schemas.microsoft.com/office/powerpoint/2010/main" val="93492618"/>
              </p:ext>
            </p:extLst>
          </p:nvPr>
        </p:nvGraphicFramePr>
        <p:xfrm>
          <a:off x="5979707" y="3513991"/>
          <a:ext cx="1118421" cy="501361"/>
        </p:xfrm>
        <a:graphic>
          <a:graphicData uri="http://schemas.openxmlformats.org/presentationml/2006/ole">
            <mc:AlternateContent xmlns:mc="http://schemas.openxmlformats.org/markup-compatibility/2006">
              <mc:Choice xmlns:v="urn:schemas-microsoft-com:vml" Requires="v">
                <p:oleObj name="Equation" r:id="rId6" imgW="368280" imgH="164880" progId="Equation.DSMT4">
                  <p:embed/>
                </p:oleObj>
              </mc:Choice>
              <mc:Fallback>
                <p:oleObj name="Equation" r:id="rId6" imgW="368280" imgH="164880" progId="Equation.DSMT4">
                  <p:embed/>
                  <p:pic>
                    <p:nvPicPr>
                      <p:cNvPr id="210" name="Object 209">
                        <a:extLst>
                          <a:ext uri="{FF2B5EF4-FFF2-40B4-BE49-F238E27FC236}">
                            <a16:creationId xmlns:a16="http://schemas.microsoft.com/office/drawing/2014/main" id="{2B92BADA-F5FF-5F66-01B6-4CB0ED2373C7}"/>
                          </a:ext>
                        </a:extLst>
                      </p:cNvPr>
                      <p:cNvPicPr/>
                      <p:nvPr/>
                    </p:nvPicPr>
                    <p:blipFill>
                      <a:blip r:embed="rId5"/>
                      <a:stretch>
                        <a:fillRect/>
                      </a:stretch>
                    </p:blipFill>
                    <p:spPr>
                      <a:xfrm>
                        <a:off x="5979707" y="3513991"/>
                        <a:ext cx="1118421" cy="501361"/>
                      </a:xfrm>
                      <a:prstGeom prst="rect">
                        <a:avLst/>
                      </a:prstGeom>
                    </p:spPr>
                  </p:pic>
                </p:oleObj>
              </mc:Fallback>
            </mc:AlternateContent>
          </a:graphicData>
        </a:graphic>
      </p:graphicFrame>
      <p:sp>
        <p:nvSpPr>
          <p:cNvPr id="211" name="Content Placeholder 2">
            <a:extLst>
              <a:ext uri="{FF2B5EF4-FFF2-40B4-BE49-F238E27FC236}">
                <a16:creationId xmlns:a16="http://schemas.microsoft.com/office/drawing/2014/main" id="{CD4FC03A-684F-C62D-1913-931CAB3EA1DA}"/>
              </a:ext>
            </a:extLst>
          </p:cNvPr>
          <p:cNvSpPr txBox="1">
            <a:spLocks/>
          </p:cNvSpPr>
          <p:nvPr/>
        </p:nvSpPr>
        <p:spPr>
          <a:xfrm>
            <a:off x="196334" y="1771659"/>
            <a:ext cx="10834255" cy="519411"/>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dirty="0"/>
              <a:t>An arrow pointing “DOWN” will reflect over the line pointing “LEFT”</a:t>
            </a:r>
          </a:p>
        </p:txBody>
      </p:sp>
      <mc:AlternateContent xmlns:mc="http://schemas.openxmlformats.org/markup-compatibility/2006" xmlns:a14="http://schemas.microsoft.com/office/drawing/2010/main">
        <mc:Choice Requires="a14">
          <p:sp>
            <p:nvSpPr>
              <p:cNvPr id="212" name="Content Placeholder 2">
                <a:extLst>
                  <a:ext uri="{FF2B5EF4-FFF2-40B4-BE49-F238E27FC236}">
                    <a16:creationId xmlns:a16="http://schemas.microsoft.com/office/drawing/2014/main" id="{D47334EA-1DF6-3834-FA29-3AACB19106D1}"/>
                  </a:ext>
                </a:extLst>
              </p:cNvPr>
              <p:cNvSpPr txBox="1">
                <a:spLocks/>
              </p:cNvSpPr>
              <p:nvPr/>
            </p:nvSpPr>
            <p:spPr>
              <a:xfrm>
                <a:off x="214747" y="2325839"/>
                <a:ext cx="10834255" cy="519411"/>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dirty="0"/>
                  <a:t>An inverse reflection will switch the coordinates </a:t>
                </a:r>
                <a14:m>
                  <m:oMath xmlns:m="http://schemas.openxmlformats.org/officeDocument/2006/math">
                    <m:r>
                      <a:rPr lang="en-CA" i="1" dirty="0" smtClean="0">
                        <a:latin typeface="Cambria Math" panose="02040503050406030204" pitchFamily="18" charset="0"/>
                      </a:rPr>
                      <m:t>(</m:t>
                    </m:r>
                    <m:r>
                      <a:rPr lang="en-CA" i="1" dirty="0" err="1" smtClean="0">
                        <a:latin typeface="Cambria Math" panose="02040503050406030204" pitchFamily="18" charset="0"/>
                      </a:rPr>
                      <m:t>𝑎</m:t>
                    </m:r>
                    <m:r>
                      <a:rPr lang="en-CA" i="1" dirty="0" err="1" smtClean="0">
                        <a:latin typeface="Cambria Math" panose="02040503050406030204" pitchFamily="18" charset="0"/>
                      </a:rPr>
                      <m:t>,</m:t>
                    </m:r>
                    <m:r>
                      <a:rPr lang="en-CA" i="1" dirty="0" err="1" smtClean="0">
                        <a:latin typeface="Cambria Math" panose="02040503050406030204" pitchFamily="18" charset="0"/>
                      </a:rPr>
                      <m:t>𝑏</m:t>
                    </m:r>
                    <m:r>
                      <a:rPr lang="en-CA" i="1" dirty="0" smtClean="0">
                        <a:latin typeface="Cambria Math" panose="02040503050406030204" pitchFamily="18" charset="0"/>
                      </a:rPr>
                      <m:t>) </m:t>
                    </m:r>
                    <m:r>
                      <a:rPr lang="en-CA" i="1" dirty="0" smtClean="0">
                        <a:latin typeface="Cambria Math" panose="02040503050406030204" pitchFamily="18" charset="0"/>
                        <a:sym typeface="Wingdings" panose="05000000000000000000" pitchFamily="2" charset="2"/>
                      </a:rPr>
                      <m:t> (</m:t>
                    </m:r>
                    <m:r>
                      <a:rPr lang="en-CA" i="1" dirty="0" err="1" smtClean="0">
                        <a:latin typeface="Cambria Math" panose="02040503050406030204" pitchFamily="18" charset="0"/>
                        <a:sym typeface="Wingdings" panose="05000000000000000000" pitchFamily="2" charset="2"/>
                      </a:rPr>
                      <m:t>𝑏</m:t>
                    </m:r>
                    <m:r>
                      <a:rPr lang="en-CA" i="1" dirty="0" err="1" smtClean="0">
                        <a:latin typeface="Cambria Math" panose="02040503050406030204" pitchFamily="18" charset="0"/>
                        <a:sym typeface="Wingdings" panose="05000000000000000000" pitchFamily="2" charset="2"/>
                      </a:rPr>
                      <m:t>,</m:t>
                    </m:r>
                    <m:r>
                      <a:rPr lang="en-CA" i="1" dirty="0" err="1" smtClean="0">
                        <a:latin typeface="Cambria Math" panose="02040503050406030204" pitchFamily="18" charset="0"/>
                        <a:sym typeface="Wingdings" panose="05000000000000000000" pitchFamily="2" charset="2"/>
                      </a:rPr>
                      <m:t>𝑎</m:t>
                    </m:r>
                    <m:r>
                      <a:rPr lang="en-CA" i="1" dirty="0" smtClean="0">
                        <a:latin typeface="Cambria Math" panose="02040503050406030204" pitchFamily="18" charset="0"/>
                        <a:sym typeface="Wingdings" panose="05000000000000000000" pitchFamily="2" charset="2"/>
                      </a:rPr>
                      <m:t>)</m:t>
                    </m:r>
                  </m:oMath>
                </a14:m>
                <a:endParaRPr lang="en-CA" dirty="0"/>
              </a:p>
            </p:txBody>
          </p:sp>
        </mc:Choice>
        <mc:Fallback xmlns="">
          <p:sp>
            <p:nvSpPr>
              <p:cNvPr id="212" name="Content Placeholder 2">
                <a:extLst>
                  <a:ext uri="{FF2B5EF4-FFF2-40B4-BE49-F238E27FC236}">
                    <a16:creationId xmlns:a16="http://schemas.microsoft.com/office/drawing/2014/main" id="{D47334EA-1DF6-3834-FA29-3AACB19106D1}"/>
                  </a:ext>
                </a:extLst>
              </p:cNvPr>
              <p:cNvSpPr txBox="1">
                <a:spLocks noRot="1" noChangeAspect="1" noMove="1" noResize="1" noEditPoints="1" noAdjustHandles="1" noChangeArrowheads="1" noChangeShapeType="1" noTextEdit="1"/>
              </p:cNvSpPr>
              <p:nvPr/>
            </p:nvSpPr>
            <p:spPr>
              <a:xfrm>
                <a:off x="214747" y="2325839"/>
                <a:ext cx="10834255" cy="519411"/>
              </a:xfrm>
              <a:prstGeom prst="rect">
                <a:avLst/>
              </a:prstGeom>
              <a:blipFill>
                <a:blip r:embed="rId7"/>
                <a:stretch>
                  <a:fillRect l="-225" t="-9412" b="-15294"/>
                </a:stretch>
              </a:blipFill>
            </p:spPr>
            <p:txBody>
              <a:bodyPr/>
              <a:lstStyle/>
              <a:p>
                <a:r>
                  <a:rPr lang="en-CA">
                    <a:noFill/>
                  </a:rPr>
                  <a:t> </a:t>
                </a:r>
              </a:p>
            </p:txBody>
          </p:sp>
        </mc:Fallback>
      </mc:AlternateContent>
      <p:sp>
        <p:nvSpPr>
          <p:cNvPr id="213" name="TextBox 212">
            <a:extLst>
              <a:ext uri="{FF2B5EF4-FFF2-40B4-BE49-F238E27FC236}">
                <a16:creationId xmlns:a16="http://schemas.microsoft.com/office/drawing/2014/main" id="{9B1D4C1F-3373-1081-4C1C-CA09589E3AC6}"/>
              </a:ext>
            </a:extLst>
          </p:cNvPr>
          <p:cNvSpPr txBox="1">
            <a:spLocks noChangeArrowheads="1"/>
          </p:cNvSpPr>
          <p:nvPr/>
        </p:nvSpPr>
        <p:spPr bwMode="auto">
          <a:xfrm>
            <a:off x="7270715" y="3178260"/>
            <a:ext cx="432445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When graphing the inverse of a function, take several points of the original function.</a:t>
            </a:r>
            <a:br>
              <a:rPr lang="en-CA" dirty="0">
                <a:solidFill>
                  <a:srgbClr val="FF0000"/>
                </a:solidFill>
              </a:rPr>
            </a:br>
            <a:endParaRPr lang="en-CA" dirty="0">
              <a:solidFill>
                <a:srgbClr val="FF0000"/>
              </a:solidFill>
            </a:endParaRPr>
          </a:p>
          <a:p>
            <a:pPr eaLnBrk="1" hangingPunct="1"/>
            <a:r>
              <a:rPr lang="en-CA" dirty="0">
                <a:solidFill>
                  <a:srgbClr val="FF0000"/>
                </a:solidFill>
              </a:rPr>
              <a:t>Switch the coordinates. </a:t>
            </a:r>
            <a:br>
              <a:rPr lang="en-CA" dirty="0">
                <a:solidFill>
                  <a:srgbClr val="FF0000"/>
                </a:solidFill>
              </a:rPr>
            </a:br>
            <a:r>
              <a:rPr lang="en-CA" dirty="0">
                <a:solidFill>
                  <a:srgbClr val="FF0000"/>
                </a:solidFill>
              </a:rPr>
              <a:t>“X” </a:t>
            </a:r>
            <a:r>
              <a:rPr lang="en-CA" dirty="0" err="1">
                <a:solidFill>
                  <a:srgbClr val="FF0000"/>
                </a:solidFill>
              </a:rPr>
              <a:t>cooridnates</a:t>
            </a:r>
            <a:r>
              <a:rPr lang="en-CA" dirty="0">
                <a:solidFill>
                  <a:srgbClr val="FF0000"/>
                </a:solidFill>
              </a:rPr>
              <a:t> become “y” coordinates.  “Y” coordinates become “x” coordinates.  </a:t>
            </a:r>
            <a:br>
              <a:rPr lang="en-CA" dirty="0">
                <a:solidFill>
                  <a:srgbClr val="FF0000"/>
                </a:solidFill>
              </a:rPr>
            </a:br>
            <a:br>
              <a:rPr lang="en-CA" dirty="0">
                <a:solidFill>
                  <a:srgbClr val="FF0000"/>
                </a:solidFill>
              </a:rPr>
            </a:br>
            <a:r>
              <a:rPr lang="en-CA" dirty="0">
                <a:solidFill>
                  <a:srgbClr val="FF0000"/>
                </a:solidFill>
              </a:rPr>
              <a:t>Map these new points and then connect the dots to draw the inverse.</a:t>
            </a:r>
          </a:p>
        </p:txBody>
      </p:sp>
      <p:graphicFrame>
        <p:nvGraphicFramePr>
          <p:cNvPr id="215" name="Object 214">
            <a:extLst>
              <a:ext uri="{FF2B5EF4-FFF2-40B4-BE49-F238E27FC236}">
                <a16:creationId xmlns:a16="http://schemas.microsoft.com/office/drawing/2014/main" id="{3F36D012-1FE4-F18C-FCEC-35B9DA333D57}"/>
              </a:ext>
            </a:extLst>
          </p:cNvPr>
          <p:cNvGraphicFramePr>
            <a:graphicFrameLocks noChangeAspect="1"/>
          </p:cNvGraphicFramePr>
          <p:nvPr>
            <p:extLst>
              <p:ext uri="{D42A27DB-BD31-4B8C-83A1-F6EECF244321}">
                <p14:modId xmlns:p14="http://schemas.microsoft.com/office/powerpoint/2010/main" val="2343534946"/>
              </p:ext>
            </p:extLst>
          </p:nvPr>
        </p:nvGraphicFramePr>
        <p:xfrm>
          <a:off x="568415" y="3954268"/>
          <a:ext cx="702023" cy="401865"/>
        </p:xfrm>
        <a:graphic>
          <a:graphicData uri="http://schemas.openxmlformats.org/presentationml/2006/ole">
            <mc:AlternateContent xmlns:mc="http://schemas.openxmlformats.org/markup-compatibility/2006">
              <mc:Choice xmlns:v="urn:schemas-microsoft-com:vml" Requires="v">
                <p:oleObj name="Equation" r:id="rId8" imgW="444240" imgH="253800" progId="Equation.DSMT4">
                  <p:embed/>
                </p:oleObj>
              </mc:Choice>
              <mc:Fallback>
                <p:oleObj name="Equation" r:id="rId8" imgW="444240" imgH="253800" progId="Equation.DSMT4">
                  <p:embed/>
                  <p:pic>
                    <p:nvPicPr>
                      <p:cNvPr id="215" name="Object 214">
                        <a:extLst>
                          <a:ext uri="{FF2B5EF4-FFF2-40B4-BE49-F238E27FC236}">
                            <a16:creationId xmlns:a16="http://schemas.microsoft.com/office/drawing/2014/main" id="{3F36D012-1FE4-F18C-FCEC-35B9DA333D57}"/>
                          </a:ext>
                        </a:extLst>
                      </p:cNvPr>
                      <p:cNvPicPr/>
                      <p:nvPr/>
                    </p:nvPicPr>
                    <p:blipFill>
                      <a:blip r:embed="rId9"/>
                      <a:stretch>
                        <a:fillRect/>
                      </a:stretch>
                    </p:blipFill>
                    <p:spPr>
                      <a:xfrm>
                        <a:off x="568415" y="3954268"/>
                        <a:ext cx="702023" cy="401865"/>
                      </a:xfrm>
                      <a:prstGeom prst="rect">
                        <a:avLst/>
                      </a:prstGeom>
                      <a:solidFill>
                        <a:schemeClr val="bg1"/>
                      </a:solidFill>
                    </p:spPr>
                  </p:pic>
                </p:oleObj>
              </mc:Fallback>
            </mc:AlternateContent>
          </a:graphicData>
        </a:graphic>
      </p:graphicFrame>
      <p:sp>
        <p:nvSpPr>
          <p:cNvPr id="214" name="Oval 213">
            <a:extLst>
              <a:ext uri="{FF2B5EF4-FFF2-40B4-BE49-F238E27FC236}">
                <a16:creationId xmlns:a16="http://schemas.microsoft.com/office/drawing/2014/main" id="{A96D7561-68F4-1C31-2817-5C4307F622A6}"/>
              </a:ext>
            </a:extLst>
          </p:cNvPr>
          <p:cNvSpPr/>
          <p:nvPr/>
        </p:nvSpPr>
        <p:spPr>
          <a:xfrm rot="10800000">
            <a:off x="905080" y="4321704"/>
            <a:ext cx="65094" cy="637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16" name="Object 215">
            <a:extLst>
              <a:ext uri="{FF2B5EF4-FFF2-40B4-BE49-F238E27FC236}">
                <a16:creationId xmlns:a16="http://schemas.microsoft.com/office/drawing/2014/main" id="{1A6E47E8-3774-F6BA-9A9A-7C77A2371A46}"/>
              </a:ext>
            </a:extLst>
          </p:cNvPr>
          <p:cNvGraphicFramePr>
            <a:graphicFrameLocks noChangeAspect="1"/>
          </p:cNvGraphicFramePr>
          <p:nvPr>
            <p:extLst>
              <p:ext uri="{D42A27DB-BD31-4B8C-83A1-F6EECF244321}">
                <p14:modId xmlns:p14="http://schemas.microsoft.com/office/powerpoint/2010/main" val="664011703"/>
              </p:ext>
            </p:extLst>
          </p:nvPr>
        </p:nvGraphicFramePr>
        <p:xfrm>
          <a:off x="2488978" y="6016368"/>
          <a:ext cx="702023" cy="401865"/>
        </p:xfrm>
        <a:graphic>
          <a:graphicData uri="http://schemas.openxmlformats.org/presentationml/2006/ole">
            <mc:AlternateContent xmlns:mc="http://schemas.openxmlformats.org/markup-compatibility/2006">
              <mc:Choice xmlns:v="urn:schemas-microsoft-com:vml" Requires="v">
                <p:oleObj name="Equation" r:id="rId10" imgW="444240" imgH="253800" progId="Equation.DSMT4">
                  <p:embed/>
                </p:oleObj>
              </mc:Choice>
              <mc:Fallback>
                <p:oleObj name="Equation" r:id="rId10" imgW="444240" imgH="253800" progId="Equation.DSMT4">
                  <p:embed/>
                  <p:pic>
                    <p:nvPicPr>
                      <p:cNvPr id="216" name="Object 215">
                        <a:extLst>
                          <a:ext uri="{FF2B5EF4-FFF2-40B4-BE49-F238E27FC236}">
                            <a16:creationId xmlns:a16="http://schemas.microsoft.com/office/drawing/2014/main" id="{1A6E47E8-3774-F6BA-9A9A-7C77A2371A46}"/>
                          </a:ext>
                        </a:extLst>
                      </p:cNvPr>
                      <p:cNvPicPr/>
                      <p:nvPr/>
                    </p:nvPicPr>
                    <p:blipFill>
                      <a:blip r:embed="rId11"/>
                      <a:stretch>
                        <a:fillRect/>
                      </a:stretch>
                    </p:blipFill>
                    <p:spPr>
                      <a:xfrm>
                        <a:off x="2488978" y="6016368"/>
                        <a:ext cx="702023" cy="401865"/>
                      </a:xfrm>
                      <a:prstGeom prst="rect">
                        <a:avLst/>
                      </a:prstGeom>
                      <a:solidFill>
                        <a:schemeClr val="bg1"/>
                      </a:solidFill>
                    </p:spPr>
                  </p:pic>
                </p:oleObj>
              </mc:Fallback>
            </mc:AlternateContent>
          </a:graphicData>
        </a:graphic>
      </p:graphicFrame>
      <p:sp>
        <p:nvSpPr>
          <p:cNvPr id="217" name="Oval 216">
            <a:extLst>
              <a:ext uri="{FF2B5EF4-FFF2-40B4-BE49-F238E27FC236}">
                <a16:creationId xmlns:a16="http://schemas.microsoft.com/office/drawing/2014/main" id="{2046737E-EDDD-0399-B153-C96254E45FC1}"/>
              </a:ext>
            </a:extLst>
          </p:cNvPr>
          <p:cNvSpPr/>
          <p:nvPr/>
        </p:nvSpPr>
        <p:spPr>
          <a:xfrm rot="10800000">
            <a:off x="2471897" y="5964224"/>
            <a:ext cx="65094" cy="637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18" name="Object 217">
            <a:extLst>
              <a:ext uri="{FF2B5EF4-FFF2-40B4-BE49-F238E27FC236}">
                <a16:creationId xmlns:a16="http://schemas.microsoft.com/office/drawing/2014/main" id="{77F9B11C-C644-1311-0493-5FE0DB42F2DB}"/>
              </a:ext>
            </a:extLst>
          </p:cNvPr>
          <p:cNvGraphicFramePr>
            <a:graphicFrameLocks noChangeAspect="1"/>
          </p:cNvGraphicFramePr>
          <p:nvPr>
            <p:extLst>
              <p:ext uri="{D42A27DB-BD31-4B8C-83A1-F6EECF244321}">
                <p14:modId xmlns:p14="http://schemas.microsoft.com/office/powerpoint/2010/main" val="1813992794"/>
              </p:ext>
            </p:extLst>
          </p:nvPr>
        </p:nvGraphicFramePr>
        <p:xfrm>
          <a:off x="4908472" y="3492091"/>
          <a:ext cx="541338" cy="401637"/>
        </p:xfrm>
        <a:graphic>
          <a:graphicData uri="http://schemas.openxmlformats.org/presentationml/2006/ole">
            <mc:AlternateContent xmlns:mc="http://schemas.openxmlformats.org/markup-compatibility/2006">
              <mc:Choice xmlns:v="urn:schemas-microsoft-com:vml" Requires="v">
                <p:oleObj name="Equation" r:id="rId12" imgW="342720" imgH="253800" progId="Equation.DSMT4">
                  <p:embed/>
                </p:oleObj>
              </mc:Choice>
              <mc:Fallback>
                <p:oleObj name="Equation" r:id="rId12" imgW="342720" imgH="253800" progId="Equation.DSMT4">
                  <p:embed/>
                  <p:pic>
                    <p:nvPicPr>
                      <p:cNvPr id="218" name="Object 217">
                        <a:extLst>
                          <a:ext uri="{FF2B5EF4-FFF2-40B4-BE49-F238E27FC236}">
                            <a16:creationId xmlns:a16="http://schemas.microsoft.com/office/drawing/2014/main" id="{77F9B11C-C644-1311-0493-5FE0DB42F2DB}"/>
                          </a:ext>
                        </a:extLst>
                      </p:cNvPr>
                      <p:cNvPicPr/>
                      <p:nvPr/>
                    </p:nvPicPr>
                    <p:blipFill>
                      <a:blip r:embed="rId13"/>
                      <a:stretch>
                        <a:fillRect/>
                      </a:stretch>
                    </p:blipFill>
                    <p:spPr>
                      <a:xfrm>
                        <a:off x="4908472" y="3492091"/>
                        <a:ext cx="541338" cy="401637"/>
                      </a:xfrm>
                      <a:prstGeom prst="rect">
                        <a:avLst/>
                      </a:prstGeom>
                      <a:solidFill>
                        <a:schemeClr val="bg1"/>
                      </a:solidFill>
                    </p:spPr>
                  </p:pic>
                </p:oleObj>
              </mc:Fallback>
            </mc:AlternateContent>
          </a:graphicData>
        </a:graphic>
      </p:graphicFrame>
      <p:sp>
        <p:nvSpPr>
          <p:cNvPr id="219" name="Oval 218">
            <a:extLst>
              <a:ext uri="{FF2B5EF4-FFF2-40B4-BE49-F238E27FC236}">
                <a16:creationId xmlns:a16="http://schemas.microsoft.com/office/drawing/2014/main" id="{3F1DB014-2B6E-8144-CDFB-69BA8EB2D1D4}"/>
              </a:ext>
            </a:extLst>
          </p:cNvPr>
          <p:cNvSpPr/>
          <p:nvPr/>
        </p:nvSpPr>
        <p:spPr>
          <a:xfrm rot="10800000">
            <a:off x="5187946" y="3842014"/>
            <a:ext cx="65094" cy="637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20" name="Object 219">
            <a:extLst>
              <a:ext uri="{FF2B5EF4-FFF2-40B4-BE49-F238E27FC236}">
                <a16:creationId xmlns:a16="http://schemas.microsoft.com/office/drawing/2014/main" id="{62A00B75-2E49-5BB3-6E53-30DE1C052883}"/>
              </a:ext>
            </a:extLst>
          </p:cNvPr>
          <p:cNvGraphicFramePr>
            <a:graphicFrameLocks noChangeAspect="1"/>
          </p:cNvGraphicFramePr>
          <p:nvPr>
            <p:extLst>
              <p:ext uri="{D42A27DB-BD31-4B8C-83A1-F6EECF244321}">
                <p14:modId xmlns:p14="http://schemas.microsoft.com/office/powerpoint/2010/main" val="3670150411"/>
              </p:ext>
            </p:extLst>
          </p:nvPr>
        </p:nvGraphicFramePr>
        <p:xfrm>
          <a:off x="6368379" y="4902812"/>
          <a:ext cx="541338" cy="401637"/>
        </p:xfrm>
        <a:graphic>
          <a:graphicData uri="http://schemas.openxmlformats.org/presentationml/2006/ole">
            <mc:AlternateContent xmlns:mc="http://schemas.openxmlformats.org/markup-compatibility/2006">
              <mc:Choice xmlns:v="urn:schemas-microsoft-com:vml" Requires="v">
                <p:oleObj name="Equation" r:id="rId14" imgW="342720" imgH="253800" progId="Equation.DSMT4">
                  <p:embed/>
                </p:oleObj>
              </mc:Choice>
              <mc:Fallback>
                <p:oleObj name="Equation" r:id="rId14" imgW="342720" imgH="253800" progId="Equation.DSMT4">
                  <p:embed/>
                  <p:pic>
                    <p:nvPicPr>
                      <p:cNvPr id="220" name="Object 219">
                        <a:extLst>
                          <a:ext uri="{FF2B5EF4-FFF2-40B4-BE49-F238E27FC236}">
                            <a16:creationId xmlns:a16="http://schemas.microsoft.com/office/drawing/2014/main" id="{62A00B75-2E49-5BB3-6E53-30DE1C052883}"/>
                          </a:ext>
                        </a:extLst>
                      </p:cNvPr>
                      <p:cNvPicPr/>
                      <p:nvPr/>
                    </p:nvPicPr>
                    <p:blipFill>
                      <a:blip r:embed="rId15"/>
                      <a:stretch>
                        <a:fillRect/>
                      </a:stretch>
                    </p:blipFill>
                    <p:spPr>
                      <a:xfrm>
                        <a:off x="6368379" y="4902812"/>
                        <a:ext cx="541338" cy="401637"/>
                      </a:xfrm>
                      <a:prstGeom prst="rect">
                        <a:avLst/>
                      </a:prstGeom>
                      <a:solidFill>
                        <a:schemeClr val="bg1"/>
                      </a:solidFill>
                    </p:spPr>
                  </p:pic>
                </p:oleObj>
              </mc:Fallback>
            </mc:AlternateContent>
          </a:graphicData>
        </a:graphic>
      </p:graphicFrame>
      <p:sp>
        <p:nvSpPr>
          <p:cNvPr id="221" name="Oval 220">
            <a:extLst>
              <a:ext uri="{FF2B5EF4-FFF2-40B4-BE49-F238E27FC236}">
                <a16:creationId xmlns:a16="http://schemas.microsoft.com/office/drawing/2014/main" id="{1F2B14BD-8C78-08AF-9E95-6662276A5509}"/>
              </a:ext>
            </a:extLst>
          </p:cNvPr>
          <p:cNvSpPr/>
          <p:nvPr/>
        </p:nvSpPr>
        <p:spPr>
          <a:xfrm rot="10800000">
            <a:off x="6298214" y="5032784"/>
            <a:ext cx="65094" cy="637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441447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1"/>
                                        </p:tgtEl>
                                        <p:attrNameLst>
                                          <p:attrName>style.visibility</p:attrName>
                                        </p:attrNameLst>
                                      </p:cBhvr>
                                      <p:to>
                                        <p:strVal val="visible"/>
                                      </p:to>
                                    </p:set>
                                    <p:animEffect transition="in" filter="fade">
                                      <p:cBhvr>
                                        <p:cTn id="7" dur="500"/>
                                        <p:tgtEl>
                                          <p:spTgt spid="2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2"/>
                                        </p:tgtEl>
                                        <p:attrNameLst>
                                          <p:attrName>style.visibility</p:attrName>
                                        </p:attrNameLst>
                                      </p:cBhvr>
                                      <p:to>
                                        <p:strVal val="visible"/>
                                      </p:to>
                                    </p:set>
                                    <p:animEffect transition="in" filter="fade">
                                      <p:cBhvr>
                                        <p:cTn id="12" dur="500"/>
                                        <p:tgtEl>
                                          <p:spTgt spid="2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4"/>
                                        </p:tgtEl>
                                        <p:attrNameLst>
                                          <p:attrName>style.visibility</p:attrName>
                                        </p:attrNameLst>
                                      </p:cBhvr>
                                      <p:to>
                                        <p:strVal val="visible"/>
                                      </p:to>
                                    </p:set>
                                    <p:animEffect transition="in" filter="fade">
                                      <p:cBhvr>
                                        <p:cTn id="17" dur="2000"/>
                                        <p:tgtEl>
                                          <p:spTgt spid="10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5"/>
                                        </p:tgtEl>
                                        <p:attrNameLst>
                                          <p:attrName>style.visibility</p:attrName>
                                        </p:attrNameLst>
                                      </p:cBhvr>
                                      <p:to>
                                        <p:strVal val="visible"/>
                                      </p:to>
                                    </p:set>
                                    <p:animEffect transition="in" filter="fade">
                                      <p:cBhvr>
                                        <p:cTn id="22" dur="2000"/>
                                        <p:tgtEl>
                                          <p:spTgt spid="10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8"/>
                                        </p:tgtEl>
                                        <p:attrNameLst>
                                          <p:attrName>style.visibility</p:attrName>
                                        </p:attrNameLst>
                                      </p:cBhvr>
                                      <p:to>
                                        <p:strVal val="visible"/>
                                      </p:to>
                                    </p:set>
                                    <p:animEffect transition="in" filter="fade">
                                      <p:cBhvr>
                                        <p:cTn id="27" dur="2000"/>
                                        <p:tgtEl>
                                          <p:spTgt spid="20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9"/>
                                        </p:tgtEl>
                                        <p:attrNameLst>
                                          <p:attrName>style.visibility</p:attrName>
                                        </p:attrNameLst>
                                      </p:cBhvr>
                                      <p:to>
                                        <p:strVal val="visible"/>
                                      </p:to>
                                    </p:set>
                                    <p:animEffect transition="in" filter="fade">
                                      <p:cBhvr>
                                        <p:cTn id="32" dur="2000"/>
                                        <p:tgtEl>
                                          <p:spTgt spid="20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3"/>
                                        </p:tgtEl>
                                        <p:attrNameLst>
                                          <p:attrName>style.visibility</p:attrName>
                                        </p:attrNameLst>
                                      </p:cBhvr>
                                      <p:to>
                                        <p:strVal val="visible"/>
                                      </p:to>
                                    </p:set>
                                    <p:animEffect transition="in" filter="blinds(horizontal)">
                                      <p:cBhvr>
                                        <p:cTn id="37" dur="500"/>
                                        <p:tgtEl>
                                          <p:spTgt spid="2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5"/>
                                        </p:tgtEl>
                                        <p:attrNameLst>
                                          <p:attrName>style.visibility</p:attrName>
                                        </p:attrNameLst>
                                      </p:cBhvr>
                                      <p:to>
                                        <p:strVal val="visible"/>
                                      </p:to>
                                    </p:set>
                                    <p:animEffect transition="in" filter="fade">
                                      <p:cBhvr>
                                        <p:cTn id="42" dur="500"/>
                                        <p:tgtEl>
                                          <p:spTgt spid="215"/>
                                        </p:tgtEl>
                                      </p:cBhvr>
                                    </p:animEffect>
                                  </p:childTnLst>
                                </p:cTn>
                              </p:par>
                              <p:par>
                                <p:cTn id="43" presetID="26" presetClass="entr" presetSubtype="0" fill="hold" grpId="0" nodeType="withEffect">
                                  <p:stCondLst>
                                    <p:cond delay="0"/>
                                  </p:stCondLst>
                                  <p:childTnLst>
                                    <p:set>
                                      <p:cBhvr>
                                        <p:cTn id="44" dur="1" fill="hold">
                                          <p:stCondLst>
                                            <p:cond delay="0"/>
                                          </p:stCondLst>
                                        </p:cTn>
                                        <p:tgtEl>
                                          <p:spTgt spid="214"/>
                                        </p:tgtEl>
                                        <p:attrNameLst>
                                          <p:attrName>style.visibility</p:attrName>
                                        </p:attrNameLst>
                                      </p:cBhvr>
                                      <p:to>
                                        <p:strVal val="visible"/>
                                      </p:to>
                                    </p:set>
                                    <p:animEffect transition="in" filter="wipe(down)">
                                      <p:cBhvr>
                                        <p:cTn id="45" dur="580">
                                          <p:stCondLst>
                                            <p:cond delay="0"/>
                                          </p:stCondLst>
                                        </p:cTn>
                                        <p:tgtEl>
                                          <p:spTgt spid="214"/>
                                        </p:tgtEl>
                                      </p:cBhvr>
                                    </p:animEffect>
                                    <p:anim calcmode="lin" valueType="num">
                                      <p:cBhvr>
                                        <p:cTn id="46" dur="1822" tmFilter="0,0; 0.14,0.36; 0.43,0.73; 0.71,0.91; 1.0,1.0">
                                          <p:stCondLst>
                                            <p:cond delay="0"/>
                                          </p:stCondLst>
                                        </p:cTn>
                                        <p:tgtEl>
                                          <p:spTgt spid="214"/>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214"/>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214"/>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214"/>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214"/>
                                        </p:tgtEl>
                                        <p:attrNameLst>
                                          <p:attrName>ppt_y</p:attrName>
                                        </p:attrNameLst>
                                      </p:cBhvr>
                                      <p:tavLst>
                                        <p:tav tm="0" fmla="#ppt_y-sin(pi*$)/81">
                                          <p:val>
                                            <p:fltVal val="0"/>
                                          </p:val>
                                        </p:tav>
                                        <p:tav tm="100000">
                                          <p:val>
                                            <p:fltVal val="1"/>
                                          </p:val>
                                        </p:tav>
                                      </p:tavLst>
                                    </p:anim>
                                    <p:animScale>
                                      <p:cBhvr>
                                        <p:cTn id="51" dur="26">
                                          <p:stCondLst>
                                            <p:cond delay="650"/>
                                          </p:stCondLst>
                                        </p:cTn>
                                        <p:tgtEl>
                                          <p:spTgt spid="214"/>
                                        </p:tgtEl>
                                      </p:cBhvr>
                                      <p:to x="100000" y="60000"/>
                                    </p:animScale>
                                    <p:animScale>
                                      <p:cBhvr>
                                        <p:cTn id="52" dur="166" decel="50000">
                                          <p:stCondLst>
                                            <p:cond delay="676"/>
                                          </p:stCondLst>
                                        </p:cTn>
                                        <p:tgtEl>
                                          <p:spTgt spid="214"/>
                                        </p:tgtEl>
                                      </p:cBhvr>
                                      <p:to x="100000" y="100000"/>
                                    </p:animScale>
                                    <p:animScale>
                                      <p:cBhvr>
                                        <p:cTn id="53" dur="26">
                                          <p:stCondLst>
                                            <p:cond delay="1312"/>
                                          </p:stCondLst>
                                        </p:cTn>
                                        <p:tgtEl>
                                          <p:spTgt spid="214"/>
                                        </p:tgtEl>
                                      </p:cBhvr>
                                      <p:to x="100000" y="80000"/>
                                    </p:animScale>
                                    <p:animScale>
                                      <p:cBhvr>
                                        <p:cTn id="54" dur="166" decel="50000">
                                          <p:stCondLst>
                                            <p:cond delay="1338"/>
                                          </p:stCondLst>
                                        </p:cTn>
                                        <p:tgtEl>
                                          <p:spTgt spid="214"/>
                                        </p:tgtEl>
                                      </p:cBhvr>
                                      <p:to x="100000" y="100000"/>
                                    </p:animScale>
                                    <p:animScale>
                                      <p:cBhvr>
                                        <p:cTn id="55" dur="26">
                                          <p:stCondLst>
                                            <p:cond delay="1642"/>
                                          </p:stCondLst>
                                        </p:cTn>
                                        <p:tgtEl>
                                          <p:spTgt spid="214"/>
                                        </p:tgtEl>
                                      </p:cBhvr>
                                      <p:to x="100000" y="90000"/>
                                    </p:animScale>
                                    <p:animScale>
                                      <p:cBhvr>
                                        <p:cTn id="56" dur="166" decel="50000">
                                          <p:stCondLst>
                                            <p:cond delay="1668"/>
                                          </p:stCondLst>
                                        </p:cTn>
                                        <p:tgtEl>
                                          <p:spTgt spid="214"/>
                                        </p:tgtEl>
                                      </p:cBhvr>
                                      <p:to x="100000" y="100000"/>
                                    </p:animScale>
                                    <p:animScale>
                                      <p:cBhvr>
                                        <p:cTn id="57" dur="26">
                                          <p:stCondLst>
                                            <p:cond delay="1808"/>
                                          </p:stCondLst>
                                        </p:cTn>
                                        <p:tgtEl>
                                          <p:spTgt spid="214"/>
                                        </p:tgtEl>
                                      </p:cBhvr>
                                      <p:to x="100000" y="95000"/>
                                    </p:animScale>
                                    <p:animScale>
                                      <p:cBhvr>
                                        <p:cTn id="58" dur="166" decel="50000">
                                          <p:stCondLst>
                                            <p:cond delay="1834"/>
                                          </p:stCondLst>
                                        </p:cTn>
                                        <p:tgtEl>
                                          <p:spTgt spid="214"/>
                                        </p:tgtEl>
                                      </p:cBhvr>
                                      <p:to x="100000" y="100000"/>
                                    </p:animScale>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216"/>
                                        </p:tgtEl>
                                        <p:attrNameLst>
                                          <p:attrName>style.visibility</p:attrName>
                                        </p:attrNameLst>
                                      </p:cBhvr>
                                      <p:to>
                                        <p:strVal val="visible"/>
                                      </p:to>
                                    </p:set>
                                    <p:animEffect transition="in" filter="fade">
                                      <p:cBhvr>
                                        <p:cTn id="63" dur="500"/>
                                        <p:tgtEl>
                                          <p:spTgt spid="216"/>
                                        </p:tgtEl>
                                      </p:cBhvr>
                                    </p:animEffect>
                                  </p:childTnLst>
                                </p:cTn>
                              </p:par>
                              <p:par>
                                <p:cTn id="64" presetID="26" presetClass="entr" presetSubtype="0" fill="hold" grpId="0" nodeType="withEffect">
                                  <p:stCondLst>
                                    <p:cond delay="0"/>
                                  </p:stCondLst>
                                  <p:childTnLst>
                                    <p:set>
                                      <p:cBhvr>
                                        <p:cTn id="65" dur="1" fill="hold">
                                          <p:stCondLst>
                                            <p:cond delay="0"/>
                                          </p:stCondLst>
                                        </p:cTn>
                                        <p:tgtEl>
                                          <p:spTgt spid="217"/>
                                        </p:tgtEl>
                                        <p:attrNameLst>
                                          <p:attrName>style.visibility</p:attrName>
                                        </p:attrNameLst>
                                      </p:cBhvr>
                                      <p:to>
                                        <p:strVal val="visible"/>
                                      </p:to>
                                    </p:set>
                                    <p:animEffect transition="in" filter="wipe(down)">
                                      <p:cBhvr>
                                        <p:cTn id="66" dur="580">
                                          <p:stCondLst>
                                            <p:cond delay="0"/>
                                          </p:stCondLst>
                                        </p:cTn>
                                        <p:tgtEl>
                                          <p:spTgt spid="217"/>
                                        </p:tgtEl>
                                      </p:cBhvr>
                                    </p:animEffect>
                                    <p:anim calcmode="lin" valueType="num">
                                      <p:cBhvr>
                                        <p:cTn id="67" dur="1822" tmFilter="0,0; 0.14,0.36; 0.43,0.73; 0.71,0.91; 1.0,1.0">
                                          <p:stCondLst>
                                            <p:cond delay="0"/>
                                          </p:stCondLst>
                                        </p:cTn>
                                        <p:tgtEl>
                                          <p:spTgt spid="217"/>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217"/>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217"/>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217"/>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217"/>
                                        </p:tgtEl>
                                        <p:attrNameLst>
                                          <p:attrName>ppt_y</p:attrName>
                                        </p:attrNameLst>
                                      </p:cBhvr>
                                      <p:tavLst>
                                        <p:tav tm="0" fmla="#ppt_y-sin(pi*$)/81">
                                          <p:val>
                                            <p:fltVal val="0"/>
                                          </p:val>
                                        </p:tav>
                                        <p:tav tm="100000">
                                          <p:val>
                                            <p:fltVal val="1"/>
                                          </p:val>
                                        </p:tav>
                                      </p:tavLst>
                                    </p:anim>
                                    <p:animScale>
                                      <p:cBhvr>
                                        <p:cTn id="72" dur="26">
                                          <p:stCondLst>
                                            <p:cond delay="650"/>
                                          </p:stCondLst>
                                        </p:cTn>
                                        <p:tgtEl>
                                          <p:spTgt spid="217"/>
                                        </p:tgtEl>
                                      </p:cBhvr>
                                      <p:to x="100000" y="60000"/>
                                    </p:animScale>
                                    <p:animScale>
                                      <p:cBhvr>
                                        <p:cTn id="73" dur="166" decel="50000">
                                          <p:stCondLst>
                                            <p:cond delay="676"/>
                                          </p:stCondLst>
                                        </p:cTn>
                                        <p:tgtEl>
                                          <p:spTgt spid="217"/>
                                        </p:tgtEl>
                                      </p:cBhvr>
                                      <p:to x="100000" y="100000"/>
                                    </p:animScale>
                                    <p:animScale>
                                      <p:cBhvr>
                                        <p:cTn id="74" dur="26">
                                          <p:stCondLst>
                                            <p:cond delay="1312"/>
                                          </p:stCondLst>
                                        </p:cTn>
                                        <p:tgtEl>
                                          <p:spTgt spid="217"/>
                                        </p:tgtEl>
                                      </p:cBhvr>
                                      <p:to x="100000" y="80000"/>
                                    </p:animScale>
                                    <p:animScale>
                                      <p:cBhvr>
                                        <p:cTn id="75" dur="166" decel="50000">
                                          <p:stCondLst>
                                            <p:cond delay="1338"/>
                                          </p:stCondLst>
                                        </p:cTn>
                                        <p:tgtEl>
                                          <p:spTgt spid="217"/>
                                        </p:tgtEl>
                                      </p:cBhvr>
                                      <p:to x="100000" y="100000"/>
                                    </p:animScale>
                                    <p:animScale>
                                      <p:cBhvr>
                                        <p:cTn id="76" dur="26">
                                          <p:stCondLst>
                                            <p:cond delay="1642"/>
                                          </p:stCondLst>
                                        </p:cTn>
                                        <p:tgtEl>
                                          <p:spTgt spid="217"/>
                                        </p:tgtEl>
                                      </p:cBhvr>
                                      <p:to x="100000" y="90000"/>
                                    </p:animScale>
                                    <p:animScale>
                                      <p:cBhvr>
                                        <p:cTn id="77" dur="166" decel="50000">
                                          <p:stCondLst>
                                            <p:cond delay="1668"/>
                                          </p:stCondLst>
                                        </p:cTn>
                                        <p:tgtEl>
                                          <p:spTgt spid="217"/>
                                        </p:tgtEl>
                                      </p:cBhvr>
                                      <p:to x="100000" y="100000"/>
                                    </p:animScale>
                                    <p:animScale>
                                      <p:cBhvr>
                                        <p:cTn id="78" dur="26">
                                          <p:stCondLst>
                                            <p:cond delay="1808"/>
                                          </p:stCondLst>
                                        </p:cTn>
                                        <p:tgtEl>
                                          <p:spTgt spid="217"/>
                                        </p:tgtEl>
                                      </p:cBhvr>
                                      <p:to x="100000" y="95000"/>
                                    </p:animScale>
                                    <p:animScale>
                                      <p:cBhvr>
                                        <p:cTn id="79" dur="166" decel="50000">
                                          <p:stCondLst>
                                            <p:cond delay="1834"/>
                                          </p:stCondLst>
                                        </p:cTn>
                                        <p:tgtEl>
                                          <p:spTgt spid="217"/>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220"/>
                                        </p:tgtEl>
                                        <p:attrNameLst>
                                          <p:attrName>style.visibility</p:attrName>
                                        </p:attrNameLst>
                                      </p:cBhvr>
                                      <p:to>
                                        <p:strVal val="visible"/>
                                      </p:to>
                                    </p:set>
                                    <p:animEffect transition="in" filter="fade">
                                      <p:cBhvr>
                                        <p:cTn id="84" dur="500"/>
                                        <p:tgtEl>
                                          <p:spTgt spid="220"/>
                                        </p:tgtEl>
                                      </p:cBhvr>
                                    </p:animEffect>
                                  </p:childTnLst>
                                </p:cTn>
                              </p:par>
                              <p:par>
                                <p:cTn id="85" presetID="26" presetClass="entr" presetSubtype="0" fill="hold" grpId="0" nodeType="withEffect">
                                  <p:stCondLst>
                                    <p:cond delay="0"/>
                                  </p:stCondLst>
                                  <p:childTnLst>
                                    <p:set>
                                      <p:cBhvr>
                                        <p:cTn id="86" dur="1" fill="hold">
                                          <p:stCondLst>
                                            <p:cond delay="0"/>
                                          </p:stCondLst>
                                        </p:cTn>
                                        <p:tgtEl>
                                          <p:spTgt spid="221"/>
                                        </p:tgtEl>
                                        <p:attrNameLst>
                                          <p:attrName>style.visibility</p:attrName>
                                        </p:attrNameLst>
                                      </p:cBhvr>
                                      <p:to>
                                        <p:strVal val="visible"/>
                                      </p:to>
                                    </p:set>
                                    <p:animEffect transition="in" filter="wipe(down)">
                                      <p:cBhvr>
                                        <p:cTn id="87" dur="580">
                                          <p:stCondLst>
                                            <p:cond delay="0"/>
                                          </p:stCondLst>
                                        </p:cTn>
                                        <p:tgtEl>
                                          <p:spTgt spid="221"/>
                                        </p:tgtEl>
                                      </p:cBhvr>
                                    </p:animEffect>
                                    <p:anim calcmode="lin" valueType="num">
                                      <p:cBhvr>
                                        <p:cTn id="88" dur="1822" tmFilter="0,0; 0.14,0.36; 0.43,0.73; 0.71,0.91; 1.0,1.0">
                                          <p:stCondLst>
                                            <p:cond delay="0"/>
                                          </p:stCondLst>
                                        </p:cTn>
                                        <p:tgtEl>
                                          <p:spTgt spid="221"/>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21"/>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21"/>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21"/>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21"/>
                                        </p:tgtEl>
                                        <p:attrNameLst>
                                          <p:attrName>ppt_y</p:attrName>
                                        </p:attrNameLst>
                                      </p:cBhvr>
                                      <p:tavLst>
                                        <p:tav tm="0" fmla="#ppt_y-sin(pi*$)/81">
                                          <p:val>
                                            <p:fltVal val="0"/>
                                          </p:val>
                                        </p:tav>
                                        <p:tav tm="100000">
                                          <p:val>
                                            <p:fltVal val="1"/>
                                          </p:val>
                                        </p:tav>
                                      </p:tavLst>
                                    </p:anim>
                                    <p:animScale>
                                      <p:cBhvr>
                                        <p:cTn id="93" dur="26">
                                          <p:stCondLst>
                                            <p:cond delay="650"/>
                                          </p:stCondLst>
                                        </p:cTn>
                                        <p:tgtEl>
                                          <p:spTgt spid="221"/>
                                        </p:tgtEl>
                                      </p:cBhvr>
                                      <p:to x="100000" y="60000"/>
                                    </p:animScale>
                                    <p:animScale>
                                      <p:cBhvr>
                                        <p:cTn id="94" dur="166" decel="50000">
                                          <p:stCondLst>
                                            <p:cond delay="676"/>
                                          </p:stCondLst>
                                        </p:cTn>
                                        <p:tgtEl>
                                          <p:spTgt spid="221"/>
                                        </p:tgtEl>
                                      </p:cBhvr>
                                      <p:to x="100000" y="100000"/>
                                    </p:animScale>
                                    <p:animScale>
                                      <p:cBhvr>
                                        <p:cTn id="95" dur="26">
                                          <p:stCondLst>
                                            <p:cond delay="1312"/>
                                          </p:stCondLst>
                                        </p:cTn>
                                        <p:tgtEl>
                                          <p:spTgt spid="221"/>
                                        </p:tgtEl>
                                      </p:cBhvr>
                                      <p:to x="100000" y="80000"/>
                                    </p:animScale>
                                    <p:animScale>
                                      <p:cBhvr>
                                        <p:cTn id="96" dur="166" decel="50000">
                                          <p:stCondLst>
                                            <p:cond delay="1338"/>
                                          </p:stCondLst>
                                        </p:cTn>
                                        <p:tgtEl>
                                          <p:spTgt spid="221"/>
                                        </p:tgtEl>
                                      </p:cBhvr>
                                      <p:to x="100000" y="100000"/>
                                    </p:animScale>
                                    <p:animScale>
                                      <p:cBhvr>
                                        <p:cTn id="97" dur="26">
                                          <p:stCondLst>
                                            <p:cond delay="1642"/>
                                          </p:stCondLst>
                                        </p:cTn>
                                        <p:tgtEl>
                                          <p:spTgt spid="221"/>
                                        </p:tgtEl>
                                      </p:cBhvr>
                                      <p:to x="100000" y="90000"/>
                                    </p:animScale>
                                    <p:animScale>
                                      <p:cBhvr>
                                        <p:cTn id="98" dur="166" decel="50000">
                                          <p:stCondLst>
                                            <p:cond delay="1668"/>
                                          </p:stCondLst>
                                        </p:cTn>
                                        <p:tgtEl>
                                          <p:spTgt spid="221"/>
                                        </p:tgtEl>
                                      </p:cBhvr>
                                      <p:to x="100000" y="100000"/>
                                    </p:animScale>
                                    <p:animScale>
                                      <p:cBhvr>
                                        <p:cTn id="99" dur="26">
                                          <p:stCondLst>
                                            <p:cond delay="1808"/>
                                          </p:stCondLst>
                                        </p:cTn>
                                        <p:tgtEl>
                                          <p:spTgt spid="221"/>
                                        </p:tgtEl>
                                      </p:cBhvr>
                                      <p:to x="100000" y="95000"/>
                                    </p:animScale>
                                    <p:animScale>
                                      <p:cBhvr>
                                        <p:cTn id="100" dur="166" decel="50000">
                                          <p:stCondLst>
                                            <p:cond delay="1834"/>
                                          </p:stCondLst>
                                        </p:cTn>
                                        <p:tgtEl>
                                          <p:spTgt spid="221"/>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218"/>
                                        </p:tgtEl>
                                        <p:attrNameLst>
                                          <p:attrName>style.visibility</p:attrName>
                                        </p:attrNameLst>
                                      </p:cBhvr>
                                      <p:to>
                                        <p:strVal val="visible"/>
                                      </p:to>
                                    </p:set>
                                    <p:animEffect transition="in" filter="fade">
                                      <p:cBhvr>
                                        <p:cTn id="105" dur="500"/>
                                        <p:tgtEl>
                                          <p:spTgt spid="218"/>
                                        </p:tgtEl>
                                      </p:cBhvr>
                                    </p:animEffect>
                                  </p:childTnLst>
                                </p:cTn>
                              </p:par>
                              <p:par>
                                <p:cTn id="106" presetID="26" presetClass="entr" presetSubtype="0" fill="hold" grpId="0" nodeType="withEffect">
                                  <p:stCondLst>
                                    <p:cond delay="0"/>
                                  </p:stCondLst>
                                  <p:childTnLst>
                                    <p:set>
                                      <p:cBhvr>
                                        <p:cTn id="107" dur="1" fill="hold">
                                          <p:stCondLst>
                                            <p:cond delay="0"/>
                                          </p:stCondLst>
                                        </p:cTn>
                                        <p:tgtEl>
                                          <p:spTgt spid="219"/>
                                        </p:tgtEl>
                                        <p:attrNameLst>
                                          <p:attrName>style.visibility</p:attrName>
                                        </p:attrNameLst>
                                      </p:cBhvr>
                                      <p:to>
                                        <p:strVal val="visible"/>
                                      </p:to>
                                    </p:set>
                                    <p:animEffect transition="in" filter="wipe(down)">
                                      <p:cBhvr>
                                        <p:cTn id="108" dur="580">
                                          <p:stCondLst>
                                            <p:cond delay="0"/>
                                          </p:stCondLst>
                                        </p:cTn>
                                        <p:tgtEl>
                                          <p:spTgt spid="219"/>
                                        </p:tgtEl>
                                      </p:cBhvr>
                                    </p:animEffect>
                                    <p:anim calcmode="lin" valueType="num">
                                      <p:cBhvr>
                                        <p:cTn id="109" dur="1822" tmFilter="0,0; 0.14,0.36; 0.43,0.73; 0.71,0.91; 1.0,1.0">
                                          <p:stCondLst>
                                            <p:cond delay="0"/>
                                          </p:stCondLst>
                                        </p:cTn>
                                        <p:tgtEl>
                                          <p:spTgt spid="219"/>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219"/>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219"/>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219"/>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219"/>
                                        </p:tgtEl>
                                        <p:attrNameLst>
                                          <p:attrName>ppt_y</p:attrName>
                                        </p:attrNameLst>
                                      </p:cBhvr>
                                      <p:tavLst>
                                        <p:tav tm="0" fmla="#ppt_y-sin(pi*$)/81">
                                          <p:val>
                                            <p:fltVal val="0"/>
                                          </p:val>
                                        </p:tav>
                                        <p:tav tm="100000">
                                          <p:val>
                                            <p:fltVal val="1"/>
                                          </p:val>
                                        </p:tav>
                                      </p:tavLst>
                                    </p:anim>
                                    <p:animScale>
                                      <p:cBhvr>
                                        <p:cTn id="114" dur="26">
                                          <p:stCondLst>
                                            <p:cond delay="650"/>
                                          </p:stCondLst>
                                        </p:cTn>
                                        <p:tgtEl>
                                          <p:spTgt spid="219"/>
                                        </p:tgtEl>
                                      </p:cBhvr>
                                      <p:to x="100000" y="60000"/>
                                    </p:animScale>
                                    <p:animScale>
                                      <p:cBhvr>
                                        <p:cTn id="115" dur="166" decel="50000">
                                          <p:stCondLst>
                                            <p:cond delay="676"/>
                                          </p:stCondLst>
                                        </p:cTn>
                                        <p:tgtEl>
                                          <p:spTgt spid="219"/>
                                        </p:tgtEl>
                                      </p:cBhvr>
                                      <p:to x="100000" y="100000"/>
                                    </p:animScale>
                                    <p:animScale>
                                      <p:cBhvr>
                                        <p:cTn id="116" dur="26">
                                          <p:stCondLst>
                                            <p:cond delay="1312"/>
                                          </p:stCondLst>
                                        </p:cTn>
                                        <p:tgtEl>
                                          <p:spTgt spid="219"/>
                                        </p:tgtEl>
                                      </p:cBhvr>
                                      <p:to x="100000" y="80000"/>
                                    </p:animScale>
                                    <p:animScale>
                                      <p:cBhvr>
                                        <p:cTn id="117" dur="166" decel="50000">
                                          <p:stCondLst>
                                            <p:cond delay="1338"/>
                                          </p:stCondLst>
                                        </p:cTn>
                                        <p:tgtEl>
                                          <p:spTgt spid="219"/>
                                        </p:tgtEl>
                                      </p:cBhvr>
                                      <p:to x="100000" y="100000"/>
                                    </p:animScale>
                                    <p:animScale>
                                      <p:cBhvr>
                                        <p:cTn id="118" dur="26">
                                          <p:stCondLst>
                                            <p:cond delay="1642"/>
                                          </p:stCondLst>
                                        </p:cTn>
                                        <p:tgtEl>
                                          <p:spTgt spid="219"/>
                                        </p:tgtEl>
                                      </p:cBhvr>
                                      <p:to x="100000" y="90000"/>
                                    </p:animScale>
                                    <p:animScale>
                                      <p:cBhvr>
                                        <p:cTn id="119" dur="166" decel="50000">
                                          <p:stCondLst>
                                            <p:cond delay="1668"/>
                                          </p:stCondLst>
                                        </p:cTn>
                                        <p:tgtEl>
                                          <p:spTgt spid="219"/>
                                        </p:tgtEl>
                                      </p:cBhvr>
                                      <p:to x="100000" y="100000"/>
                                    </p:animScale>
                                    <p:animScale>
                                      <p:cBhvr>
                                        <p:cTn id="120" dur="26">
                                          <p:stCondLst>
                                            <p:cond delay="1808"/>
                                          </p:stCondLst>
                                        </p:cTn>
                                        <p:tgtEl>
                                          <p:spTgt spid="219"/>
                                        </p:tgtEl>
                                      </p:cBhvr>
                                      <p:to x="100000" y="95000"/>
                                    </p:animScale>
                                    <p:animScale>
                                      <p:cBhvr>
                                        <p:cTn id="121" dur="166" decel="50000">
                                          <p:stCondLst>
                                            <p:cond delay="1834"/>
                                          </p:stCondLst>
                                        </p:cTn>
                                        <p:tgtEl>
                                          <p:spTgt spid="2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animBg="1"/>
      <p:bldP spid="105" grpId="0" animBg="1"/>
      <p:bldP spid="208" grpId="0" animBg="1"/>
      <p:bldP spid="209" grpId="0" animBg="1"/>
      <p:bldP spid="211" grpId="0"/>
      <p:bldP spid="212" grpId="0"/>
      <p:bldP spid="213" grpId="0"/>
      <p:bldP spid="214" grpId="0" animBg="1"/>
      <p:bldP spid="217" grpId="0" animBg="1"/>
      <p:bldP spid="219" grpId="0" animBg="1"/>
      <p:bldP spid="2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9CD13-E37D-3F79-FD04-1A28955C1D6D}"/>
              </a:ext>
            </a:extLst>
          </p:cNvPr>
          <p:cNvSpPr>
            <a:spLocks noGrp="1"/>
          </p:cNvSpPr>
          <p:nvPr>
            <p:ph type="title"/>
          </p:nvPr>
        </p:nvSpPr>
        <p:spPr>
          <a:xfrm>
            <a:off x="279625" y="164470"/>
            <a:ext cx="10264742" cy="526640"/>
          </a:xfrm>
        </p:spPr>
        <p:txBody>
          <a:bodyPr>
            <a:normAutofit/>
          </a:bodyPr>
          <a:lstStyle/>
          <a:p>
            <a:r>
              <a:rPr lang="en-CA" sz="2500" dirty="0"/>
              <a:t>Practice: Perform an inverse reflection on the graphs below</a:t>
            </a:r>
          </a:p>
        </p:txBody>
      </p:sp>
      <p:grpSp>
        <p:nvGrpSpPr>
          <p:cNvPr id="4" name="Group 11">
            <a:extLst>
              <a:ext uri="{FF2B5EF4-FFF2-40B4-BE49-F238E27FC236}">
                <a16:creationId xmlns:a16="http://schemas.microsoft.com/office/drawing/2014/main" id="{87C4DC49-725F-01F4-976D-07414B3EA616}"/>
              </a:ext>
            </a:extLst>
          </p:cNvPr>
          <p:cNvGrpSpPr>
            <a:grpSpLocks noChangeAspect="1"/>
          </p:cNvGrpSpPr>
          <p:nvPr/>
        </p:nvGrpSpPr>
        <p:grpSpPr bwMode="auto">
          <a:xfrm>
            <a:off x="189977" y="1800520"/>
            <a:ext cx="4561132" cy="4544275"/>
            <a:chOff x="183" y="1814"/>
            <a:chExt cx="2203" cy="2351"/>
          </a:xfrm>
        </p:grpSpPr>
        <p:sp>
          <p:nvSpPr>
            <p:cNvPr id="5" name="AutoShape 10">
              <a:extLst>
                <a:ext uri="{FF2B5EF4-FFF2-40B4-BE49-F238E27FC236}">
                  <a16:creationId xmlns:a16="http://schemas.microsoft.com/office/drawing/2014/main" id="{6C717AED-F2F5-C8CF-603D-D3A664359D10}"/>
                </a:ext>
              </a:extLst>
            </p:cNvPr>
            <p:cNvSpPr>
              <a:spLocks noChangeAspect="1" noChangeArrowheads="1" noTextEdit="1"/>
            </p:cNvSpPr>
            <p:nvPr/>
          </p:nvSpPr>
          <p:spPr bwMode="auto">
            <a:xfrm>
              <a:off x="183" y="1819"/>
              <a:ext cx="2203" cy="2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 name="Rectangle 12">
              <a:extLst>
                <a:ext uri="{FF2B5EF4-FFF2-40B4-BE49-F238E27FC236}">
                  <a16:creationId xmlns:a16="http://schemas.microsoft.com/office/drawing/2014/main" id="{8B917424-B228-D8F4-4711-4CF25436EA73}"/>
                </a:ext>
              </a:extLst>
            </p:cNvPr>
            <p:cNvSpPr>
              <a:spLocks noChangeArrowheads="1"/>
            </p:cNvSpPr>
            <p:nvPr/>
          </p:nvSpPr>
          <p:spPr bwMode="auto">
            <a:xfrm>
              <a:off x="185" y="1824"/>
              <a:ext cx="2199" cy="2336"/>
            </a:xfrm>
            <a:prstGeom prst="rect">
              <a:avLst/>
            </a:prstGeom>
            <a:solidFill>
              <a:srgbClr val="FFFFFF"/>
            </a:solidFill>
            <a:ln w="2">
              <a:solidFill>
                <a:srgbClr val="FFFFFF"/>
              </a:solidFill>
              <a:miter lim="800000"/>
              <a:headEnd/>
              <a:tailEnd/>
            </a:ln>
          </p:spPr>
          <p:txBody>
            <a:bodyPr/>
            <a:lstStyle/>
            <a:p>
              <a:endParaRPr lang="en-CA" dirty="0"/>
            </a:p>
          </p:txBody>
        </p:sp>
        <p:sp>
          <p:nvSpPr>
            <p:cNvPr id="7" name="Line 13">
              <a:extLst>
                <a:ext uri="{FF2B5EF4-FFF2-40B4-BE49-F238E27FC236}">
                  <a16:creationId xmlns:a16="http://schemas.microsoft.com/office/drawing/2014/main" id="{886C8C1C-6C82-9D8A-7736-52EEB506F218}"/>
                </a:ext>
              </a:extLst>
            </p:cNvPr>
            <p:cNvSpPr>
              <a:spLocks noChangeShapeType="1"/>
            </p:cNvSpPr>
            <p:nvPr/>
          </p:nvSpPr>
          <p:spPr bwMode="auto">
            <a:xfrm flipV="1">
              <a:off x="40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8" name="Line 14">
              <a:extLst>
                <a:ext uri="{FF2B5EF4-FFF2-40B4-BE49-F238E27FC236}">
                  <a16:creationId xmlns:a16="http://schemas.microsoft.com/office/drawing/2014/main" id="{590E8CB8-E4F9-CA3B-E6E3-60D2827337FA}"/>
                </a:ext>
              </a:extLst>
            </p:cNvPr>
            <p:cNvSpPr>
              <a:spLocks noChangeShapeType="1"/>
            </p:cNvSpPr>
            <p:nvPr/>
          </p:nvSpPr>
          <p:spPr bwMode="auto">
            <a:xfrm flipV="1">
              <a:off x="407"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 name="Line 15">
              <a:extLst>
                <a:ext uri="{FF2B5EF4-FFF2-40B4-BE49-F238E27FC236}">
                  <a16:creationId xmlns:a16="http://schemas.microsoft.com/office/drawing/2014/main" id="{1ACCC8E8-ADC9-FF08-48CD-FA6901A298C2}"/>
                </a:ext>
              </a:extLst>
            </p:cNvPr>
            <p:cNvSpPr>
              <a:spLocks noChangeShapeType="1"/>
            </p:cNvSpPr>
            <p:nvPr/>
          </p:nvSpPr>
          <p:spPr bwMode="auto">
            <a:xfrm flipV="1">
              <a:off x="62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Line 16">
              <a:extLst>
                <a:ext uri="{FF2B5EF4-FFF2-40B4-BE49-F238E27FC236}">
                  <a16:creationId xmlns:a16="http://schemas.microsoft.com/office/drawing/2014/main" id="{10E3710B-230E-BA87-560E-E5701DD95825}"/>
                </a:ext>
              </a:extLst>
            </p:cNvPr>
            <p:cNvSpPr>
              <a:spLocks noChangeShapeType="1"/>
            </p:cNvSpPr>
            <p:nvPr/>
          </p:nvSpPr>
          <p:spPr bwMode="auto">
            <a:xfrm flipV="1">
              <a:off x="62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17">
              <a:extLst>
                <a:ext uri="{FF2B5EF4-FFF2-40B4-BE49-F238E27FC236}">
                  <a16:creationId xmlns:a16="http://schemas.microsoft.com/office/drawing/2014/main" id="{2F3F956C-A15F-8750-A604-18ED7EB5087A}"/>
                </a:ext>
              </a:extLst>
            </p:cNvPr>
            <p:cNvSpPr>
              <a:spLocks noChangeShapeType="1"/>
            </p:cNvSpPr>
            <p:nvPr/>
          </p:nvSpPr>
          <p:spPr bwMode="auto">
            <a:xfrm flipV="1">
              <a:off x="8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18">
              <a:extLst>
                <a:ext uri="{FF2B5EF4-FFF2-40B4-BE49-F238E27FC236}">
                  <a16:creationId xmlns:a16="http://schemas.microsoft.com/office/drawing/2014/main" id="{0730E15C-316F-CD02-2496-A74B24A9FE15}"/>
                </a:ext>
              </a:extLst>
            </p:cNvPr>
            <p:cNvSpPr>
              <a:spLocks noChangeShapeType="1"/>
            </p:cNvSpPr>
            <p:nvPr/>
          </p:nvSpPr>
          <p:spPr bwMode="auto">
            <a:xfrm flipV="1">
              <a:off x="84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Line 19">
              <a:extLst>
                <a:ext uri="{FF2B5EF4-FFF2-40B4-BE49-F238E27FC236}">
                  <a16:creationId xmlns:a16="http://schemas.microsoft.com/office/drawing/2014/main" id="{0D91E1DE-8161-4415-DAD7-EACD5746F54F}"/>
                </a:ext>
              </a:extLst>
            </p:cNvPr>
            <p:cNvSpPr>
              <a:spLocks noChangeShapeType="1"/>
            </p:cNvSpPr>
            <p:nvPr/>
          </p:nvSpPr>
          <p:spPr bwMode="auto">
            <a:xfrm flipV="1">
              <a:off x="106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 name="Line 20">
              <a:extLst>
                <a:ext uri="{FF2B5EF4-FFF2-40B4-BE49-F238E27FC236}">
                  <a16:creationId xmlns:a16="http://schemas.microsoft.com/office/drawing/2014/main" id="{525081E9-FC8F-B51E-928A-61A608A30712}"/>
                </a:ext>
              </a:extLst>
            </p:cNvPr>
            <p:cNvSpPr>
              <a:spLocks noChangeShapeType="1"/>
            </p:cNvSpPr>
            <p:nvPr/>
          </p:nvSpPr>
          <p:spPr bwMode="auto">
            <a:xfrm flipV="1">
              <a:off x="106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 name="Line 21">
              <a:extLst>
                <a:ext uri="{FF2B5EF4-FFF2-40B4-BE49-F238E27FC236}">
                  <a16:creationId xmlns:a16="http://schemas.microsoft.com/office/drawing/2014/main" id="{07E3A12A-799F-8F60-1BE4-A40131A9CE5A}"/>
                </a:ext>
              </a:extLst>
            </p:cNvPr>
            <p:cNvSpPr>
              <a:spLocks noChangeShapeType="1"/>
            </p:cNvSpPr>
            <p:nvPr/>
          </p:nvSpPr>
          <p:spPr bwMode="auto">
            <a:xfrm flipV="1">
              <a:off x="150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6" name="Line 22">
              <a:extLst>
                <a:ext uri="{FF2B5EF4-FFF2-40B4-BE49-F238E27FC236}">
                  <a16:creationId xmlns:a16="http://schemas.microsoft.com/office/drawing/2014/main" id="{65AD96BC-4BC5-42EE-A594-ABE7B0341B4D}"/>
                </a:ext>
              </a:extLst>
            </p:cNvPr>
            <p:cNvSpPr>
              <a:spLocks noChangeShapeType="1"/>
            </p:cNvSpPr>
            <p:nvPr/>
          </p:nvSpPr>
          <p:spPr bwMode="auto">
            <a:xfrm flipV="1">
              <a:off x="150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7" name="Line 23">
              <a:extLst>
                <a:ext uri="{FF2B5EF4-FFF2-40B4-BE49-F238E27FC236}">
                  <a16:creationId xmlns:a16="http://schemas.microsoft.com/office/drawing/2014/main" id="{6DE01A28-5525-D448-2E69-219A17186890}"/>
                </a:ext>
              </a:extLst>
            </p:cNvPr>
            <p:cNvSpPr>
              <a:spLocks noChangeShapeType="1"/>
            </p:cNvSpPr>
            <p:nvPr/>
          </p:nvSpPr>
          <p:spPr bwMode="auto">
            <a:xfrm flipV="1">
              <a:off x="172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8" name="Line 24">
              <a:extLst>
                <a:ext uri="{FF2B5EF4-FFF2-40B4-BE49-F238E27FC236}">
                  <a16:creationId xmlns:a16="http://schemas.microsoft.com/office/drawing/2014/main" id="{91F9866E-9157-8813-97C9-1EC195C8C918}"/>
                </a:ext>
              </a:extLst>
            </p:cNvPr>
            <p:cNvSpPr>
              <a:spLocks noChangeShapeType="1"/>
            </p:cNvSpPr>
            <p:nvPr/>
          </p:nvSpPr>
          <p:spPr bwMode="auto">
            <a:xfrm flipV="1">
              <a:off x="172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9" name="Line 25">
              <a:extLst>
                <a:ext uri="{FF2B5EF4-FFF2-40B4-BE49-F238E27FC236}">
                  <a16:creationId xmlns:a16="http://schemas.microsoft.com/office/drawing/2014/main" id="{F0062E31-4F62-43E2-D49D-6D37208D8B36}"/>
                </a:ext>
              </a:extLst>
            </p:cNvPr>
            <p:cNvSpPr>
              <a:spLocks noChangeShapeType="1"/>
            </p:cNvSpPr>
            <p:nvPr/>
          </p:nvSpPr>
          <p:spPr bwMode="auto">
            <a:xfrm flipV="1">
              <a:off x="194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26">
              <a:extLst>
                <a:ext uri="{FF2B5EF4-FFF2-40B4-BE49-F238E27FC236}">
                  <a16:creationId xmlns:a16="http://schemas.microsoft.com/office/drawing/2014/main" id="{98067FC7-5C5B-BE87-1736-6189D6739F99}"/>
                </a:ext>
              </a:extLst>
            </p:cNvPr>
            <p:cNvSpPr>
              <a:spLocks noChangeShapeType="1"/>
            </p:cNvSpPr>
            <p:nvPr/>
          </p:nvSpPr>
          <p:spPr bwMode="auto">
            <a:xfrm flipV="1">
              <a:off x="19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27">
              <a:extLst>
                <a:ext uri="{FF2B5EF4-FFF2-40B4-BE49-F238E27FC236}">
                  <a16:creationId xmlns:a16="http://schemas.microsoft.com/office/drawing/2014/main" id="{4C1EE731-68C1-A4E9-624D-C4729ED210C3}"/>
                </a:ext>
              </a:extLst>
            </p:cNvPr>
            <p:cNvSpPr>
              <a:spLocks noChangeShapeType="1"/>
            </p:cNvSpPr>
            <p:nvPr/>
          </p:nvSpPr>
          <p:spPr bwMode="auto">
            <a:xfrm flipV="1">
              <a:off x="2160"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Line 28">
              <a:extLst>
                <a:ext uri="{FF2B5EF4-FFF2-40B4-BE49-F238E27FC236}">
                  <a16:creationId xmlns:a16="http://schemas.microsoft.com/office/drawing/2014/main" id="{D233DAB6-CC95-E5FE-0E99-FC7DD01F4B09}"/>
                </a:ext>
              </a:extLst>
            </p:cNvPr>
            <p:cNvSpPr>
              <a:spLocks noChangeShapeType="1"/>
            </p:cNvSpPr>
            <p:nvPr/>
          </p:nvSpPr>
          <p:spPr bwMode="auto">
            <a:xfrm flipV="1">
              <a:off x="216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3" name="Line 29">
              <a:extLst>
                <a:ext uri="{FF2B5EF4-FFF2-40B4-BE49-F238E27FC236}">
                  <a16:creationId xmlns:a16="http://schemas.microsoft.com/office/drawing/2014/main" id="{BE8F5065-864B-32EA-8865-96182FF7D4BA}"/>
                </a:ext>
              </a:extLst>
            </p:cNvPr>
            <p:cNvSpPr>
              <a:spLocks noChangeShapeType="1"/>
            </p:cNvSpPr>
            <p:nvPr/>
          </p:nvSpPr>
          <p:spPr bwMode="auto">
            <a:xfrm>
              <a:off x="187" y="391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4" name="Line 30">
              <a:extLst>
                <a:ext uri="{FF2B5EF4-FFF2-40B4-BE49-F238E27FC236}">
                  <a16:creationId xmlns:a16="http://schemas.microsoft.com/office/drawing/2014/main" id="{5BE656E6-8FBC-2A65-C3C0-3746AEE70C9B}"/>
                </a:ext>
              </a:extLst>
            </p:cNvPr>
            <p:cNvSpPr>
              <a:spLocks noChangeShapeType="1"/>
            </p:cNvSpPr>
            <p:nvPr/>
          </p:nvSpPr>
          <p:spPr bwMode="auto">
            <a:xfrm>
              <a:off x="187" y="392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5" name="Line 31">
              <a:extLst>
                <a:ext uri="{FF2B5EF4-FFF2-40B4-BE49-F238E27FC236}">
                  <a16:creationId xmlns:a16="http://schemas.microsoft.com/office/drawing/2014/main" id="{466ED1AE-2E73-B2B3-9989-C1C5A0716F46}"/>
                </a:ext>
              </a:extLst>
            </p:cNvPr>
            <p:cNvSpPr>
              <a:spLocks noChangeShapeType="1"/>
            </p:cNvSpPr>
            <p:nvPr/>
          </p:nvSpPr>
          <p:spPr bwMode="auto">
            <a:xfrm>
              <a:off x="187" y="368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32">
              <a:extLst>
                <a:ext uri="{FF2B5EF4-FFF2-40B4-BE49-F238E27FC236}">
                  <a16:creationId xmlns:a16="http://schemas.microsoft.com/office/drawing/2014/main" id="{E56ABD20-88FB-A36E-5476-6056D58BE57C}"/>
                </a:ext>
              </a:extLst>
            </p:cNvPr>
            <p:cNvSpPr>
              <a:spLocks noChangeShapeType="1"/>
            </p:cNvSpPr>
            <p:nvPr/>
          </p:nvSpPr>
          <p:spPr bwMode="auto">
            <a:xfrm>
              <a:off x="187" y="369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33">
              <a:extLst>
                <a:ext uri="{FF2B5EF4-FFF2-40B4-BE49-F238E27FC236}">
                  <a16:creationId xmlns:a16="http://schemas.microsoft.com/office/drawing/2014/main" id="{32CC8C1E-412B-F065-F705-5730D8769E81}"/>
                </a:ext>
              </a:extLst>
            </p:cNvPr>
            <p:cNvSpPr>
              <a:spLocks noChangeShapeType="1"/>
            </p:cNvSpPr>
            <p:nvPr/>
          </p:nvSpPr>
          <p:spPr bwMode="auto">
            <a:xfrm>
              <a:off x="187" y="3454"/>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34">
              <a:extLst>
                <a:ext uri="{FF2B5EF4-FFF2-40B4-BE49-F238E27FC236}">
                  <a16:creationId xmlns:a16="http://schemas.microsoft.com/office/drawing/2014/main" id="{8C75EE7B-B959-46D3-BB5A-57C82A5DCA40}"/>
                </a:ext>
              </a:extLst>
            </p:cNvPr>
            <p:cNvSpPr>
              <a:spLocks noChangeShapeType="1"/>
            </p:cNvSpPr>
            <p:nvPr/>
          </p:nvSpPr>
          <p:spPr bwMode="auto">
            <a:xfrm>
              <a:off x="187" y="3459"/>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35">
              <a:extLst>
                <a:ext uri="{FF2B5EF4-FFF2-40B4-BE49-F238E27FC236}">
                  <a16:creationId xmlns:a16="http://schemas.microsoft.com/office/drawing/2014/main" id="{01657364-5041-1B95-00E6-F5F7045EB187}"/>
                </a:ext>
              </a:extLst>
            </p:cNvPr>
            <p:cNvSpPr>
              <a:spLocks noChangeShapeType="1"/>
            </p:cNvSpPr>
            <p:nvPr/>
          </p:nvSpPr>
          <p:spPr bwMode="auto">
            <a:xfrm>
              <a:off x="187" y="3222"/>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36">
              <a:extLst>
                <a:ext uri="{FF2B5EF4-FFF2-40B4-BE49-F238E27FC236}">
                  <a16:creationId xmlns:a16="http://schemas.microsoft.com/office/drawing/2014/main" id="{B572AC91-9E48-E2DA-2FDF-C7FEFF7D256A}"/>
                </a:ext>
              </a:extLst>
            </p:cNvPr>
            <p:cNvSpPr>
              <a:spLocks noChangeShapeType="1"/>
            </p:cNvSpPr>
            <p:nvPr/>
          </p:nvSpPr>
          <p:spPr bwMode="auto">
            <a:xfrm>
              <a:off x="187" y="322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37">
              <a:extLst>
                <a:ext uri="{FF2B5EF4-FFF2-40B4-BE49-F238E27FC236}">
                  <a16:creationId xmlns:a16="http://schemas.microsoft.com/office/drawing/2014/main" id="{DB77F629-B2D9-3DCC-ACD0-25797416BB17}"/>
                </a:ext>
              </a:extLst>
            </p:cNvPr>
            <p:cNvSpPr>
              <a:spLocks noChangeShapeType="1"/>
            </p:cNvSpPr>
            <p:nvPr/>
          </p:nvSpPr>
          <p:spPr bwMode="auto">
            <a:xfrm>
              <a:off x="187" y="275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38">
              <a:extLst>
                <a:ext uri="{FF2B5EF4-FFF2-40B4-BE49-F238E27FC236}">
                  <a16:creationId xmlns:a16="http://schemas.microsoft.com/office/drawing/2014/main" id="{0D09E94D-02B2-F579-DF70-707DCF5AAFF3}"/>
                </a:ext>
              </a:extLst>
            </p:cNvPr>
            <p:cNvSpPr>
              <a:spLocks noChangeShapeType="1"/>
            </p:cNvSpPr>
            <p:nvPr/>
          </p:nvSpPr>
          <p:spPr bwMode="auto">
            <a:xfrm>
              <a:off x="187" y="275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39">
              <a:extLst>
                <a:ext uri="{FF2B5EF4-FFF2-40B4-BE49-F238E27FC236}">
                  <a16:creationId xmlns:a16="http://schemas.microsoft.com/office/drawing/2014/main" id="{2868C2E8-F512-B0E9-4624-72D21DD2418F}"/>
                </a:ext>
              </a:extLst>
            </p:cNvPr>
            <p:cNvSpPr>
              <a:spLocks noChangeShapeType="1"/>
            </p:cNvSpPr>
            <p:nvPr/>
          </p:nvSpPr>
          <p:spPr bwMode="auto">
            <a:xfrm>
              <a:off x="187" y="2520"/>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40">
              <a:extLst>
                <a:ext uri="{FF2B5EF4-FFF2-40B4-BE49-F238E27FC236}">
                  <a16:creationId xmlns:a16="http://schemas.microsoft.com/office/drawing/2014/main" id="{4A030BC3-2EDA-783D-22C4-6C68207F48C0}"/>
                </a:ext>
              </a:extLst>
            </p:cNvPr>
            <p:cNvSpPr>
              <a:spLocks noChangeShapeType="1"/>
            </p:cNvSpPr>
            <p:nvPr/>
          </p:nvSpPr>
          <p:spPr bwMode="auto">
            <a:xfrm>
              <a:off x="187" y="2525"/>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41">
              <a:extLst>
                <a:ext uri="{FF2B5EF4-FFF2-40B4-BE49-F238E27FC236}">
                  <a16:creationId xmlns:a16="http://schemas.microsoft.com/office/drawing/2014/main" id="{EF881AA0-18E6-542A-67EA-30555631B1EF}"/>
                </a:ext>
              </a:extLst>
            </p:cNvPr>
            <p:cNvSpPr>
              <a:spLocks noChangeShapeType="1"/>
            </p:cNvSpPr>
            <p:nvPr/>
          </p:nvSpPr>
          <p:spPr bwMode="auto">
            <a:xfrm>
              <a:off x="187" y="228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42">
              <a:extLst>
                <a:ext uri="{FF2B5EF4-FFF2-40B4-BE49-F238E27FC236}">
                  <a16:creationId xmlns:a16="http://schemas.microsoft.com/office/drawing/2014/main" id="{F0F794D6-AAE4-BE02-0CA0-1CE701573B42}"/>
                </a:ext>
              </a:extLst>
            </p:cNvPr>
            <p:cNvSpPr>
              <a:spLocks noChangeShapeType="1"/>
            </p:cNvSpPr>
            <p:nvPr/>
          </p:nvSpPr>
          <p:spPr bwMode="auto">
            <a:xfrm>
              <a:off x="187" y="229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43">
              <a:extLst>
                <a:ext uri="{FF2B5EF4-FFF2-40B4-BE49-F238E27FC236}">
                  <a16:creationId xmlns:a16="http://schemas.microsoft.com/office/drawing/2014/main" id="{81AFD157-F3A0-4E6F-AD39-B448155A9C0E}"/>
                </a:ext>
              </a:extLst>
            </p:cNvPr>
            <p:cNvSpPr>
              <a:spLocks noChangeShapeType="1"/>
            </p:cNvSpPr>
            <p:nvPr/>
          </p:nvSpPr>
          <p:spPr bwMode="auto">
            <a:xfrm>
              <a:off x="187" y="205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44">
              <a:extLst>
                <a:ext uri="{FF2B5EF4-FFF2-40B4-BE49-F238E27FC236}">
                  <a16:creationId xmlns:a16="http://schemas.microsoft.com/office/drawing/2014/main" id="{36A37C05-F3AA-35DA-6CB6-F2B576CDE839}"/>
                </a:ext>
              </a:extLst>
            </p:cNvPr>
            <p:cNvSpPr>
              <a:spLocks noChangeShapeType="1"/>
            </p:cNvSpPr>
            <p:nvPr/>
          </p:nvSpPr>
          <p:spPr bwMode="auto">
            <a:xfrm>
              <a:off x="187" y="206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45">
              <a:extLst>
                <a:ext uri="{FF2B5EF4-FFF2-40B4-BE49-F238E27FC236}">
                  <a16:creationId xmlns:a16="http://schemas.microsoft.com/office/drawing/2014/main" id="{AE9BC4D2-418E-F878-6BD1-4699C3206123}"/>
                </a:ext>
              </a:extLst>
            </p:cNvPr>
            <p:cNvSpPr>
              <a:spLocks noChangeShapeType="1"/>
            </p:cNvSpPr>
            <p:nvPr/>
          </p:nvSpPr>
          <p:spPr bwMode="auto">
            <a:xfrm>
              <a:off x="187" y="298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46">
              <a:extLst>
                <a:ext uri="{FF2B5EF4-FFF2-40B4-BE49-F238E27FC236}">
                  <a16:creationId xmlns:a16="http://schemas.microsoft.com/office/drawing/2014/main" id="{8E510EDE-8E51-CF52-4280-A5B21C03A387}"/>
                </a:ext>
              </a:extLst>
            </p:cNvPr>
            <p:cNvSpPr>
              <a:spLocks noChangeShapeType="1"/>
            </p:cNvSpPr>
            <p:nvPr/>
          </p:nvSpPr>
          <p:spPr bwMode="auto">
            <a:xfrm>
              <a:off x="187" y="2985"/>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47">
              <a:extLst>
                <a:ext uri="{FF2B5EF4-FFF2-40B4-BE49-F238E27FC236}">
                  <a16:creationId xmlns:a16="http://schemas.microsoft.com/office/drawing/2014/main" id="{05623510-597F-E8C3-7C8C-64D2F8044A5E}"/>
                </a:ext>
              </a:extLst>
            </p:cNvPr>
            <p:cNvSpPr>
              <a:spLocks noChangeShapeType="1"/>
            </p:cNvSpPr>
            <p:nvPr/>
          </p:nvSpPr>
          <p:spPr bwMode="auto">
            <a:xfrm>
              <a:off x="187" y="299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48">
              <a:extLst>
                <a:ext uri="{FF2B5EF4-FFF2-40B4-BE49-F238E27FC236}">
                  <a16:creationId xmlns:a16="http://schemas.microsoft.com/office/drawing/2014/main" id="{7E2BA58C-3135-534D-83B1-EBD573FEBC13}"/>
                </a:ext>
              </a:extLst>
            </p:cNvPr>
            <p:cNvSpPr>
              <a:spLocks noChangeShapeType="1"/>
            </p:cNvSpPr>
            <p:nvPr/>
          </p:nvSpPr>
          <p:spPr bwMode="auto">
            <a:xfrm>
              <a:off x="187" y="2994"/>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Rectangle 49">
              <a:extLst>
                <a:ext uri="{FF2B5EF4-FFF2-40B4-BE49-F238E27FC236}">
                  <a16:creationId xmlns:a16="http://schemas.microsoft.com/office/drawing/2014/main" id="{D56E3372-1D30-3735-A8CA-92E493B80D0D}"/>
                </a:ext>
              </a:extLst>
            </p:cNvPr>
            <p:cNvSpPr>
              <a:spLocks noChangeArrowheads="1"/>
            </p:cNvSpPr>
            <p:nvPr/>
          </p:nvSpPr>
          <p:spPr bwMode="auto">
            <a:xfrm>
              <a:off x="2338" y="2835"/>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44" name="Freeform 50">
              <a:extLst>
                <a:ext uri="{FF2B5EF4-FFF2-40B4-BE49-F238E27FC236}">
                  <a16:creationId xmlns:a16="http://schemas.microsoft.com/office/drawing/2014/main" id="{351B6789-E216-8466-9051-D7315296A11E}"/>
                </a:ext>
              </a:extLst>
            </p:cNvPr>
            <p:cNvSpPr>
              <a:spLocks/>
            </p:cNvSpPr>
            <p:nvPr/>
          </p:nvSpPr>
          <p:spPr bwMode="auto">
            <a:xfrm>
              <a:off x="2360" y="2946"/>
              <a:ext cx="20" cy="87"/>
            </a:xfrm>
            <a:custGeom>
              <a:avLst/>
              <a:gdLst>
                <a:gd name="T0" fmla="*/ 0 w 20"/>
                <a:gd name="T1" fmla="*/ 0 h 87"/>
                <a:gd name="T2" fmla="*/ 20 w 20"/>
                <a:gd name="T3" fmla="*/ 44 h 87"/>
                <a:gd name="T4" fmla="*/ 0 w 20"/>
                <a:gd name="T5" fmla="*/ 87 h 87"/>
                <a:gd name="T6" fmla="*/ 0 w 20"/>
                <a:gd name="T7" fmla="*/ 0 h 87"/>
                <a:gd name="T8" fmla="*/ 0 60000 65536"/>
                <a:gd name="T9" fmla="*/ 0 60000 65536"/>
                <a:gd name="T10" fmla="*/ 0 60000 65536"/>
                <a:gd name="T11" fmla="*/ 0 60000 65536"/>
                <a:gd name="T12" fmla="*/ 0 w 20"/>
                <a:gd name="T13" fmla="*/ 0 h 87"/>
                <a:gd name="T14" fmla="*/ 20 w 20"/>
                <a:gd name="T15" fmla="*/ 87 h 87"/>
              </a:gdLst>
              <a:ahLst/>
              <a:cxnLst>
                <a:cxn ang="T8">
                  <a:pos x="T0" y="T1"/>
                </a:cxn>
                <a:cxn ang="T9">
                  <a:pos x="T2" y="T3"/>
                </a:cxn>
                <a:cxn ang="T10">
                  <a:pos x="T4" y="T5"/>
                </a:cxn>
                <a:cxn ang="T11">
                  <a:pos x="T6" y="T7"/>
                </a:cxn>
              </a:cxnLst>
              <a:rect l="T12" t="T13" r="T14" b="T15"/>
              <a:pathLst>
                <a:path w="20" h="87">
                  <a:moveTo>
                    <a:pt x="0" y="0"/>
                  </a:moveTo>
                  <a:lnTo>
                    <a:pt x="20" y="44"/>
                  </a:lnTo>
                  <a:lnTo>
                    <a:pt x="0" y="87"/>
                  </a:lnTo>
                  <a:lnTo>
                    <a:pt x="0" y="0"/>
                  </a:lnTo>
                  <a:close/>
                </a:path>
              </a:pathLst>
            </a:custGeom>
            <a:solidFill>
              <a:srgbClr val="000000"/>
            </a:solidFill>
            <a:ln w="2">
              <a:solidFill>
                <a:srgbClr val="000000"/>
              </a:solidFill>
              <a:round/>
              <a:headEnd/>
              <a:tailEnd/>
            </a:ln>
          </p:spPr>
          <p:txBody>
            <a:bodyPr/>
            <a:lstStyle/>
            <a:p>
              <a:endParaRPr lang="en-CA"/>
            </a:p>
          </p:txBody>
        </p:sp>
        <p:sp>
          <p:nvSpPr>
            <p:cNvPr id="45" name="Line 51">
              <a:extLst>
                <a:ext uri="{FF2B5EF4-FFF2-40B4-BE49-F238E27FC236}">
                  <a16:creationId xmlns:a16="http://schemas.microsoft.com/office/drawing/2014/main" id="{F0A3DDF9-E138-6262-B179-EE260A2A65DC}"/>
                </a:ext>
              </a:extLst>
            </p:cNvPr>
            <p:cNvSpPr>
              <a:spLocks noChangeShapeType="1"/>
            </p:cNvSpPr>
            <p:nvPr/>
          </p:nvSpPr>
          <p:spPr bwMode="auto">
            <a:xfrm flipV="1">
              <a:off x="1280"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52">
              <a:extLst>
                <a:ext uri="{FF2B5EF4-FFF2-40B4-BE49-F238E27FC236}">
                  <a16:creationId xmlns:a16="http://schemas.microsoft.com/office/drawing/2014/main" id="{79E6B454-BFD0-6058-5AC8-6C045835615E}"/>
                </a:ext>
              </a:extLst>
            </p:cNvPr>
            <p:cNvSpPr>
              <a:spLocks noChangeShapeType="1"/>
            </p:cNvSpPr>
            <p:nvPr/>
          </p:nvSpPr>
          <p:spPr bwMode="auto">
            <a:xfrm flipV="1">
              <a:off x="1282"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53">
              <a:extLst>
                <a:ext uri="{FF2B5EF4-FFF2-40B4-BE49-F238E27FC236}">
                  <a16:creationId xmlns:a16="http://schemas.microsoft.com/office/drawing/2014/main" id="{13CACE79-F7DC-FAC4-743D-B22C83BA4AA3}"/>
                </a:ext>
              </a:extLst>
            </p:cNvPr>
            <p:cNvSpPr>
              <a:spLocks noChangeShapeType="1"/>
            </p:cNvSpPr>
            <p:nvPr/>
          </p:nvSpPr>
          <p:spPr bwMode="auto">
            <a:xfrm flipV="1">
              <a:off x="1285"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54">
              <a:extLst>
                <a:ext uri="{FF2B5EF4-FFF2-40B4-BE49-F238E27FC236}">
                  <a16:creationId xmlns:a16="http://schemas.microsoft.com/office/drawing/2014/main" id="{BBD5CCB2-60C0-3AEC-757B-F7A8C4764FA0}"/>
                </a:ext>
              </a:extLst>
            </p:cNvPr>
            <p:cNvSpPr>
              <a:spLocks noChangeShapeType="1"/>
            </p:cNvSpPr>
            <p:nvPr/>
          </p:nvSpPr>
          <p:spPr bwMode="auto">
            <a:xfrm flipV="1">
              <a:off x="1287"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Rectangle 55">
              <a:extLst>
                <a:ext uri="{FF2B5EF4-FFF2-40B4-BE49-F238E27FC236}">
                  <a16:creationId xmlns:a16="http://schemas.microsoft.com/office/drawing/2014/main" id="{2D228AAC-E08A-B6BC-B8AA-9564A616951A}"/>
                </a:ext>
              </a:extLst>
            </p:cNvPr>
            <p:cNvSpPr>
              <a:spLocks noChangeArrowheads="1"/>
            </p:cNvSpPr>
            <p:nvPr/>
          </p:nvSpPr>
          <p:spPr bwMode="auto">
            <a:xfrm>
              <a:off x="1310" y="1814"/>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50" name="Freeform 56">
              <a:extLst>
                <a:ext uri="{FF2B5EF4-FFF2-40B4-BE49-F238E27FC236}">
                  <a16:creationId xmlns:a16="http://schemas.microsoft.com/office/drawing/2014/main" id="{20ACFC0D-D8C2-2E2B-F3CF-D2CE59E6985A}"/>
                </a:ext>
              </a:extLst>
            </p:cNvPr>
            <p:cNvSpPr>
              <a:spLocks/>
            </p:cNvSpPr>
            <p:nvPr/>
          </p:nvSpPr>
          <p:spPr bwMode="auto">
            <a:xfrm>
              <a:off x="1265" y="1829"/>
              <a:ext cx="39" cy="43"/>
            </a:xfrm>
            <a:custGeom>
              <a:avLst/>
              <a:gdLst>
                <a:gd name="T0" fmla="*/ 0 w 39"/>
                <a:gd name="T1" fmla="*/ 43 h 43"/>
                <a:gd name="T2" fmla="*/ 20 w 39"/>
                <a:gd name="T3" fmla="*/ 0 h 43"/>
                <a:gd name="T4" fmla="*/ 39 w 39"/>
                <a:gd name="T5" fmla="*/ 43 h 43"/>
                <a:gd name="T6" fmla="*/ 0 w 39"/>
                <a:gd name="T7" fmla="*/ 43 h 43"/>
                <a:gd name="T8" fmla="*/ 0 60000 65536"/>
                <a:gd name="T9" fmla="*/ 0 60000 65536"/>
                <a:gd name="T10" fmla="*/ 0 60000 65536"/>
                <a:gd name="T11" fmla="*/ 0 60000 65536"/>
                <a:gd name="T12" fmla="*/ 0 w 39"/>
                <a:gd name="T13" fmla="*/ 0 h 43"/>
                <a:gd name="T14" fmla="*/ 39 w 39"/>
                <a:gd name="T15" fmla="*/ 43 h 43"/>
              </a:gdLst>
              <a:ahLst/>
              <a:cxnLst>
                <a:cxn ang="T8">
                  <a:pos x="T0" y="T1"/>
                </a:cxn>
                <a:cxn ang="T9">
                  <a:pos x="T2" y="T3"/>
                </a:cxn>
                <a:cxn ang="T10">
                  <a:pos x="T4" y="T5"/>
                </a:cxn>
                <a:cxn ang="T11">
                  <a:pos x="T6" y="T7"/>
                </a:cxn>
              </a:cxnLst>
              <a:rect l="T12" t="T13" r="T14" b="T15"/>
              <a:pathLst>
                <a:path w="39" h="43">
                  <a:moveTo>
                    <a:pt x="0" y="43"/>
                  </a:moveTo>
                  <a:lnTo>
                    <a:pt x="20" y="0"/>
                  </a:lnTo>
                  <a:lnTo>
                    <a:pt x="39" y="43"/>
                  </a:lnTo>
                  <a:lnTo>
                    <a:pt x="0" y="43"/>
                  </a:lnTo>
                  <a:close/>
                </a:path>
              </a:pathLst>
            </a:custGeom>
            <a:solidFill>
              <a:srgbClr val="000000"/>
            </a:solidFill>
            <a:ln w="2">
              <a:solidFill>
                <a:srgbClr val="000000"/>
              </a:solidFill>
              <a:round/>
              <a:headEnd/>
              <a:tailEnd/>
            </a:ln>
          </p:spPr>
          <p:txBody>
            <a:bodyPr/>
            <a:lstStyle/>
            <a:p>
              <a:endParaRPr lang="en-CA"/>
            </a:p>
          </p:txBody>
        </p:sp>
        <p:sp>
          <p:nvSpPr>
            <p:cNvPr id="51" name="Rectangle 57">
              <a:extLst>
                <a:ext uri="{FF2B5EF4-FFF2-40B4-BE49-F238E27FC236}">
                  <a16:creationId xmlns:a16="http://schemas.microsoft.com/office/drawing/2014/main" id="{59C3B2E6-2465-B28C-AA72-DE353402FDBF}"/>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2" name="Line 58">
              <a:extLst>
                <a:ext uri="{FF2B5EF4-FFF2-40B4-BE49-F238E27FC236}">
                  <a16:creationId xmlns:a16="http://schemas.microsoft.com/office/drawing/2014/main" id="{994FA89F-9B44-0596-AA01-DB526DCC9672}"/>
                </a:ext>
              </a:extLst>
            </p:cNvPr>
            <p:cNvSpPr>
              <a:spLocks noChangeShapeType="1"/>
            </p:cNvSpPr>
            <p:nvPr/>
          </p:nvSpPr>
          <p:spPr bwMode="auto">
            <a:xfrm>
              <a:off x="407"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3" name="Rectangle 59">
              <a:extLst>
                <a:ext uri="{FF2B5EF4-FFF2-40B4-BE49-F238E27FC236}">
                  <a16:creationId xmlns:a16="http://schemas.microsoft.com/office/drawing/2014/main" id="{247ED297-8117-1CF4-0FFB-3677C737EA4C}"/>
                </a:ext>
              </a:extLst>
            </p:cNvPr>
            <p:cNvSpPr>
              <a:spLocks noChangeArrowheads="1"/>
            </p:cNvSpPr>
            <p:nvPr/>
          </p:nvSpPr>
          <p:spPr bwMode="auto">
            <a:xfrm>
              <a:off x="38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54" name="Line 60">
              <a:extLst>
                <a:ext uri="{FF2B5EF4-FFF2-40B4-BE49-F238E27FC236}">
                  <a16:creationId xmlns:a16="http://schemas.microsoft.com/office/drawing/2014/main" id="{F9110D27-BF2B-414F-F87B-B2C715F39C21}"/>
                </a:ext>
              </a:extLst>
            </p:cNvPr>
            <p:cNvSpPr>
              <a:spLocks noChangeShapeType="1"/>
            </p:cNvSpPr>
            <p:nvPr/>
          </p:nvSpPr>
          <p:spPr bwMode="auto">
            <a:xfrm>
              <a:off x="62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5" name="Rectangle 61">
              <a:extLst>
                <a:ext uri="{FF2B5EF4-FFF2-40B4-BE49-F238E27FC236}">
                  <a16:creationId xmlns:a16="http://schemas.microsoft.com/office/drawing/2014/main" id="{0496856C-D27F-001C-908D-102986FB5B69}"/>
                </a:ext>
              </a:extLst>
            </p:cNvPr>
            <p:cNvSpPr>
              <a:spLocks noChangeArrowheads="1"/>
            </p:cNvSpPr>
            <p:nvPr/>
          </p:nvSpPr>
          <p:spPr bwMode="auto">
            <a:xfrm>
              <a:off x="60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56" name="Line 62">
              <a:extLst>
                <a:ext uri="{FF2B5EF4-FFF2-40B4-BE49-F238E27FC236}">
                  <a16:creationId xmlns:a16="http://schemas.microsoft.com/office/drawing/2014/main" id="{60251DBB-846E-591C-75CE-8BDB6CE24823}"/>
                </a:ext>
              </a:extLst>
            </p:cNvPr>
            <p:cNvSpPr>
              <a:spLocks noChangeShapeType="1"/>
            </p:cNvSpPr>
            <p:nvPr/>
          </p:nvSpPr>
          <p:spPr bwMode="auto">
            <a:xfrm>
              <a:off x="84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7" name="Rectangle 63">
              <a:extLst>
                <a:ext uri="{FF2B5EF4-FFF2-40B4-BE49-F238E27FC236}">
                  <a16:creationId xmlns:a16="http://schemas.microsoft.com/office/drawing/2014/main" id="{EB8DFDC3-0F5A-906C-BE1A-0180B6E8C00B}"/>
                </a:ext>
              </a:extLst>
            </p:cNvPr>
            <p:cNvSpPr>
              <a:spLocks noChangeArrowheads="1"/>
            </p:cNvSpPr>
            <p:nvPr/>
          </p:nvSpPr>
          <p:spPr bwMode="auto">
            <a:xfrm>
              <a:off x="82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58" name="Line 64">
              <a:extLst>
                <a:ext uri="{FF2B5EF4-FFF2-40B4-BE49-F238E27FC236}">
                  <a16:creationId xmlns:a16="http://schemas.microsoft.com/office/drawing/2014/main" id="{7C67BD1A-36FE-E12A-E619-3381C21A824E}"/>
                </a:ext>
              </a:extLst>
            </p:cNvPr>
            <p:cNvSpPr>
              <a:spLocks noChangeShapeType="1"/>
            </p:cNvSpPr>
            <p:nvPr/>
          </p:nvSpPr>
          <p:spPr bwMode="auto">
            <a:xfrm>
              <a:off x="1065"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9" name="Rectangle 65">
              <a:extLst>
                <a:ext uri="{FF2B5EF4-FFF2-40B4-BE49-F238E27FC236}">
                  <a16:creationId xmlns:a16="http://schemas.microsoft.com/office/drawing/2014/main" id="{47BFE084-633F-0234-0DDE-354B06717880}"/>
                </a:ext>
              </a:extLst>
            </p:cNvPr>
            <p:cNvSpPr>
              <a:spLocks noChangeArrowheads="1"/>
            </p:cNvSpPr>
            <p:nvPr/>
          </p:nvSpPr>
          <p:spPr bwMode="auto">
            <a:xfrm>
              <a:off x="104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0" name="Rectangle 66">
              <a:extLst>
                <a:ext uri="{FF2B5EF4-FFF2-40B4-BE49-F238E27FC236}">
                  <a16:creationId xmlns:a16="http://schemas.microsoft.com/office/drawing/2014/main" id="{A1D41A0F-7899-B4AE-E22A-1940EE39A34E}"/>
                </a:ext>
              </a:extLst>
            </p:cNvPr>
            <p:cNvSpPr>
              <a:spLocks noChangeArrowheads="1"/>
            </p:cNvSpPr>
            <p:nvPr/>
          </p:nvSpPr>
          <p:spPr bwMode="auto">
            <a:xfrm>
              <a:off x="1293"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61" name="Line 67">
              <a:extLst>
                <a:ext uri="{FF2B5EF4-FFF2-40B4-BE49-F238E27FC236}">
                  <a16:creationId xmlns:a16="http://schemas.microsoft.com/office/drawing/2014/main" id="{9467DCED-9CED-A3AE-EAE0-12F4FF537EB9}"/>
                </a:ext>
              </a:extLst>
            </p:cNvPr>
            <p:cNvSpPr>
              <a:spLocks noChangeShapeType="1"/>
            </p:cNvSpPr>
            <p:nvPr/>
          </p:nvSpPr>
          <p:spPr bwMode="auto">
            <a:xfrm>
              <a:off x="1504"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 name="Rectangle 68">
              <a:extLst>
                <a:ext uri="{FF2B5EF4-FFF2-40B4-BE49-F238E27FC236}">
                  <a16:creationId xmlns:a16="http://schemas.microsoft.com/office/drawing/2014/main" id="{D956ACBC-5605-9AAB-6869-00080201F987}"/>
                </a:ext>
              </a:extLst>
            </p:cNvPr>
            <p:cNvSpPr>
              <a:spLocks noChangeArrowheads="1"/>
            </p:cNvSpPr>
            <p:nvPr/>
          </p:nvSpPr>
          <p:spPr bwMode="auto">
            <a:xfrm>
              <a:off x="150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3" name="Line 69">
              <a:extLst>
                <a:ext uri="{FF2B5EF4-FFF2-40B4-BE49-F238E27FC236}">
                  <a16:creationId xmlns:a16="http://schemas.microsoft.com/office/drawing/2014/main" id="{08B2B8EE-9421-8EF0-03FA-E3FBE352E4F9}"/>
                </a:ext>
              </a:extLst>
            </p:cNvPr>
            <p:cNvSpPr>
              <a:spLocks noChangeShapeType="1"/>
            </p:cNvSpPr>
            <p:nvPr/>
          </p:nvSpPr>
          <p:spPr bwMode="auto">
            <a:xfrm>
              <a:off x="172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4" name="Rectangle 70">
              <a:extLst>
                <a:ext uri="{FF2B5EF4-FFF2-40B4-BE49-F238E27FC236}">
                  <a16:creationId xmlns:a16="http://schemas.microsoft.com/office/drawing/2014/main" id="{3677AD19-5740-39E3-5092-F6155C7B7493}"/>
                </a:ext>
              </a:extLst>
            </p:cNvPr>
            <p:cNvSpPr>
              <a:spLocks noChangeArrowheads="1"/>
            </p:cNvSpPr>
            <p:nvPr/>
          </p:nvSpPr>
          <p:spPr bwMode="auto">
            <a:xfrm>
              <a:off x="172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65" name="Line 71">
              <a:extLst>
                <a:ext uri="{FF2B5EF4-FFF2-40B4-BE49-F238E27FC236}">
                  <a16:creationId xmlns:a16="http://schemas.microsoft.com/office/drawing/2014/main" id="{B85C15F7-DD78-048C-A744-A415ECB92C31}"/>
                </a:ext>
              </a:extLst>
            </p:cNvPr>
            <p:cNvSpPr>
              <a:spLocks noChangeShapeType="1"/>
            </p:cNvSpPr>
            <p:nvPr/>
          </p:nvSpPr>
          <p:spPr bwMode="auto">
            <a:xfrm>
              <a:off x="194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Rectangle 72">
              <a:extLst>
                <a:ext uri="{FF2B5EF4-FFF2-40B4-BE49-F238E27FC236}">
                  <a16:creationId xmlns:a16="http://schemas.microsoft.com/office/drawing/2014/main" id="{5F0812AB-C05B-2592-EC4A-12D0A4438DE3}"/>
                </a:ext>
              </a:extLst>
            </p:cNvPr>
            <p:cNvSpPr>
              <a:spLocks noChangeArrowheads="1"/>
            </p:cNvSpPr>
            <p:nvPr/>
          </p:nvSpPr>
          <p:spPr bwMode="auto">
            <a:xfrm>
              <a:off x="1945"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67" name="Line 73">
              <a:extLst>
                <a:ext uri="{FF2B5EF4-FFF2-40B4-BE49-F238E27FC236}">
                  <a16:creationId xmlns:a16="http://schemas.microsoft.com/office/drawing/2014/main" id="{2343C026-E859-4532-235B-69DD93423692}"/>
                </a:ext>
              </a:extLst>
            </p:cNvPr>
            <p:cNvSpPr>
              <a:spLocks noChangeShapeType="1"/>
            </p:cNvSpPr>
            <p:nvPr/>
          </p:nvSpPr>
          <p:spPr bwMode="auto">
            <a:xfrm>
              <a:off x="2162"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8" name="Rectangle 74">
              <a:extLst>
                <a:ext uri="{FF2B5EF4-FFF2-40B4-BE49-F238E27FC236}">
                  <a16:creationId xmlns:a16="http://schemas.microsoft.com/office/drawing/2014/main" id="{F73A3BC8-1EBE-F50D-7DD5-165250D42B44}"/>
                </a:ext>
              </a:extLst>
            </p:cNvPr>
            <p:cNvSpPr>
              <a:spLocks noChangeArrowheads="1"/>
            </p:cNvSpPr>
            <p:nvPr/>
          </p:nvSpPr>
          <p:spPr bwMode="auto">
            <a:xfrm>
              <a:off x="2164"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69" name="Rectangle 75">
              <a:extLst>
                <a:ext uri="{FF2B5EF4-FFF2-40B4-BE49-F238E27FC236}">
                  <a16:creationId xmlns:a16="http://schemas.microsoft.com/office/drawing/2014/main" id="{E1D7A13C-6480-A4EC-7007-BC77F4BD4C9A}"/>
                </a:ext>
              </a:extLst>
            </p:cNvPr>
            <p:cNvSpPr>
              <a:spLocks noChangeArrowheads="1"/>
            </p:cNvSpPr>
            <p:nvPr/>
          </p:nvSpPr>
          <p:spPr bwMode="auto">
            <a:xfrm>
              <a:off x="1226" y="3875"/>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70" name="Line 76">
              <a:extLst>
                <a:ext uri="{FF2B5EF4-FFF2-40B4-BE49-F238E27FC236}">
                  <a16:creationId xmlns:a16="http://schemas.microsoft.com/office/drawing/2014/main" id="{20B1734D-88AC-2C06-63E7-5E8C44811BE0}"/>
                </a:ext>
              </a:extLst>
            </p:cNvPr>
            <p:cNvSpPr>
              <a:spLocks noChangeShapeType="1"/>
            </p:cNvSpPr>
            <p:nvPr/>
          </p:nvSpPr>
          <p:spPr bwMode="auto">
            <a:xfrm>
              <a:off x="1272" y="392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1" name="Rectangle 77">
              <a:extLst>
                <a:ext uri="{FF2B5EF4-FFF2-40B4-BE49-F238E27FC236}">
                  <a16:creationId xmlns:a16="http://schemas.microsoft.com/office/drawing/2014/main" id="{156B1750-ABC6-FCD0-FC0B-8FF4AA2A68AD}"/>
                </a:ext>
              </a:extLst>
            </p:cNvPr>
            <p:cNvSpPr>
              <a:spLocks noChangeArrowheads="1"/>
            </p:cNvSpPr>
            <p:nvPr/>
          </p:nvSpPr>
          <p:spPr bwMode="auto">
            <a:xfrm>
              <a:off x="1226" y="364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72" name="Line 78">
              <a:extLst>
                <a:ext uri="{FF2B5EF4-FFF2-40B4-BE49-F238E27FC236}">
                  <a16:creationId xmlns:a16="http://schemas.microsoft.com/office/drawing/2014/main" id="{370F89EB-8E39-5C61-83BF-23729539DA65}"/>
                </a:ext>
              </a:extLst>
            </p:cNvPr>
            <p:cNvSpPr>
              <a:spLocks noChangeShapeType="1"/>
            </p:cNvSpPr>
            <p:nvPr/>
          </p:nvSpPr>
          <p:spPr bwMode="auto">
            <a:xfrm>
              <a:off x="1272" y="369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3" name="Rectangle 79">
              <a:extLst>
                <a:ext uri="{FF2B5EF4-FFF2-40B4-BE49-F238E27FC236}">
                  <a16:creationId xmlns:a16="http://schemas.microsoft.com/office/drawing/2014/main" id="{E8F8CAC4-4181-348B-BBFE-58AE47999B90}"/>
                </a:ext>
              </a:extLst>
            </p:cNvPr>
            <p:cNvSpPr>
              <a:spLocks noChangeArrowheads="1"/>
            </p:cNvSpPr>
            <p:nvPr/>
          </p:nvSpPr>
          <p:spPr bwMode="auto">
            <a:xfrm>
              <a:off x="1226" y="3410"/>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74" name="Line 80">
              <a:extLst>
                <a:ext uri="{FF2B5EF4-FFF2-40B4-BE49-F238E27FC236}">
                  <a16:creationId xmlns:a16="http://schemas.microsoft.com/office/drawing/2014/main" id="{FCBE00D1-FAFE-A572-1955-4A4390B9256E}"/>
                </a:ext>
              </a:extLst>
            </p:cNvPr>
            <p:cNvSpPr>
              <a:spLocks noChangeShapeType="1"/>
            </p:cNvSpPr>
            <p:nvPr/>
          </p:nvSpPr>
          <p:spPr bwMode="auto">
            <a:xfrm>
              <a:off x="1272" y="3459"/>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5" name="Rectangle 81">
              <a:extLst>
                <a:ext uri="{FF2B5EF4-FFF2-40B4-BE49-F238E27FC236}">
                  <a16:creationId xmlns:a16="http://schemas.microsoft.com/office/drawing/2014/main" id="{09E63B8C-E211-0730-063B-1863DE6A9834}"/>
                </a:ext>
              </a:extLst>
            </p:cNvPr>
            <p:cNvSpPr>
              <a:spLocks noChangeArrowheads="1"/>
            </p:cNvSpPr>
            <p:nvPr/>
          </p:nvSpPr>
          <p:spPr bwMode="auto">
            <a:xfrm>
              <a:off x="1226" y="3178"/>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76" name="Line 82">
              <a:extLst>
                <a:ext uri="{FF2B5EF4-FFF2-40B4-BE49-F238E27FC236}">
                  <a16:creationId xmlns:a16="http://schemas.microsoft.com/office/drawing/2014/main" id="{6FE72E6C-85AF-912E-08AB-67468F82ED3F}"/>
                </a:ext>
              </a:extLst>
            </p:cNvPr>
            <p:cNvSpPr>
              <a:spLocks noChangeShapeType="1"/>
            </p:cNvSpPr>
            <p:nvPr/>
          </p:nvSpPr>
          <p:spPr bwMode="auto">
            <a:xfrm>
              <a:off x="1272" y="322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7" name="Rectangle 83">
              <a:extLst>
                <a:ext uri="{FF2B5EF4-FFF2-40B4-BE49-F238E27FC236}">
                  <a16:creationId xmlns:a16="http://schemas.microsoft.com/office/drawing/2014/main" id="{9DB35C17-D70E-1589-58CA-8F83E4BA6354}"/>
                </a:ext>
              </a:extLst>
            </p:cNvPr>
            <p:cNvSpPr>
              <a:spLocks noChangeArrowheads="1"/>
            </p:cNvSpPr>
            <p:nvPr/>
          </p:nvSpPr>
          <p:spPr bwMode="auto">
            <a:xfrm>
              <a:off x="1248" y="2709"/>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78" name="Line 84">
              <a:extLst>
                <a:ext uri="{FF2B5EF4-FFF2-40B4-BE49-F238E27FC236}">
                  <a16:creationId xmlns:a16="http://schemas.microsoft.com/office/drawing/2014/main" id="{71D14107-751F-4FB0-DE64-6648D1194B33}"/>
                </a:ext>
              </a:extLst>
            </p:cNvPr>
            <p:cNvSpPr>
              <a:spLocks noChangeShapeType="1"/>
            </p:cNvSpPr>
            <p:nvPr/>
          </p:nvSpPr>
          <p:spPr bwMode="auto">
            <a:xfrm>
              <a:off x="1272" y="275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9" name="Rectangle 85">
              <a:extLst>
                <a:ext uri="{FF2B5EF4-FFF2-40B4-BE49-F238E27FC236}">
                  <a16:creationId xmlns:a16="http://schemas.microsoft.com/office/drawing/2014/main" id="{5D3D606D-EBC4-19B9-6DB9-2D19F61AC523}"/>
                </a:ext>
              </a:extLst>
            </p:cNvPr>
            <p:cNvSpPr>
              <a:spLocks noChangeArrowheads="1"/>
            </p:cNvSpPr>
            <p:nvPr/>
          </p:nvSpPr>
          <p:spPr bwMode="auto">
            <a:xfrm>
              <a:off x="1248" y="2477"/>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80" name="Line 86">
              <a:extLst>
                <a:ext uri="{FF2B5EF4-FFF2-40B4-BE49-F238E27FC236}">
                  <a16:creationId xmlns:a16="http://schemas.microsoft.com/office/drawing/2014/main" id="{9033DDD0-4D28-C577-E2EE-029ABF841C44}"/>
                </a:ext>
              </a:extLst>
            </p:cNvPr>
            <p:cNvSpPr>
              <a:spLocks noChangeShapeType="1"/>
            </p:cNvSpPr>
            <p:nvPr/>
          </p:nvSpPr>
          <p:spPr bwMode="auto">
            <a:xfrm>
              <a:off x="1272" y="2525"/>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1" name="Rectangle 87">
              <a:extLst>
                <a:ext uri="{FF2B5EF4-FFF2-40B4-BE49-F238E27FC236}">
                  <a16:creationId xmlns:a16="http://schemas.microsoft.com/office/drawing/2014/main" id="{014CCCC7-A326-AA3C-2380-06835F85059D}"/>
                </a:ext>
              </a:extLst>
            </p:cNvPr>
            <p:cNvSpPr>
              <a:spLocks noChangeArrowheads="1"/>
            </p:cNvSpPr>
            <p:nvPr/>
          </p:nvSpPr>
          <p:spPr bwMode="auto">
            <a:xfrm>
              <a:off x="1248" y="2245"/>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82" name="Line 88">
              <a:extLst>
                <a:ext uri="{FF2B5EF4-FFF2-40B4-BE49-F238E27FC236}">
                  <a16:creationId xmlns:a16="http://schemas.microsoft.com/office/drawing/2014/main" id="{23701130-4810-C542-6EBE-2BF77802D43D}"/>
                </a:ext>
              </a:extLst>
            </p:cNvPr>
            <p:cNvSpPr>
              <a:spLocks noChangeShapeType="1"/>
            </p:cNvSpPr>
            <p:nvPr/>
          </p:nvSpPr>
          <p:spPr bwMode="auto">
            <a:xfrm>
              <a:off x="1272" y="229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3" name="Rectangle 89">
              <a:extLst>
                <a:ext uri="{FF2B5EF4-FFF2-40B4-BE49-F238E27FC236}">
                  <a16:creationId xmlns:a16="http://schemas.microsoft.com/office/drawing/2014/main" id="{ACACF0FF-69A0-6CCE-F132-C609361E8927}"/>
                </a:ext>
              </a:extLst>
            </p:cNvPr>
            <p:cNvSpPr>
              <a:spLocks noChangeArrowheads="1"/>
            </p:cNvSpPr>
            <p:nvPr/>
          </p:nvSpPr>
          <p:spPr bwMode="auto">
            <a:xfrm>
              <a:off x="1248" y="2012"/>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84" name="Line 90">
              <a:extLst>
                <a:ext uri="{FF2B5EF4-FFF2-40B4-BE49-F238E27FC236}">
                  <a16:creationId xmlns:a16="http://schemas.microsoft.com/office/drawing/2014/main" id="{7193D094-4760-56BB-BC66-9807124982EC}"/>
                </a:ext>
              </a:extLst>
            </p:cNvPr>
            <p:cNvSpPr>
              <a:spLocks noChangeShapeType="1"/>
            </p:cNvSpPr>
            <p:nvPr/>
          </p:nvSpPr>
          <p:spPr bwMode="auto">
            <a:xfrm>
              <a:off x="1272" y="206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5" name="Freeform 91">
              <a:extLst>
                <a:ext uri="{FF2B5EF4-FFF2-40B4-BE49-F238E27FC236}">
                  <a16:creationId xmlns:a16="http://schemas.microsoft.com/office/drawing/2014/main" id="{3F9CC4C5-52D2-3FA8-1F70-42DFFE4B48B8}"/>
                </a:ext>
              </a:extLst>
            </p:cNvPr>
            <p:cNvSpPr>
              <a:spLocks/>
            </p:cNvSpPr>
            <p:nvPr/>
          </p:nvSpPr>
          <p:spPr bwMode="auto">
            <a:xfrm>
              <a:off x="1285" y="2970"/>
              <a:ext cx="4" cy="20"/>
            </a:xfrm>
            <a:custGeom>
              <a:avLst/>
              <a:gdLst>
                <a:gd name="T0" fmla="*/ 32 w 2"/>
                <a:gd name="T1" fmla="*/ 0 h 4"/>
                <a:gd name="T2" fmla="*/ 16 w 2"/>
                <a:gd name="T3" fmla="*/ 625 h 4"/>
                <a:gd name="T4" fmla="*/ 16 w 2"/>
                <a:gd name="T5" fmla="*/ 1250 h 4"/>
                <a:gd name="T6" fmla="*/ 0 w 2"/>
                <a:gd name="T7" fmla="*/ 1875 h 4"/>
                <a:gd name="T8" fmla="*/ 0 w 2"/>
                <a:gd name="T9" fmla="*/ 1875 h 4"/>
                <a:gd name="T10" fmla="*/ 0 w 2"/>
                <a:gd name="T11" fmla="*/ 2500 h 4"/>
                <a:gd name="T12" fmla="*/ 0 w 2"/>
                <a:gd name="T13" fmla="*/ 2500 h 4"/>
                <a:gd name="T14" fmla="*/ 0 w 2"/>
                <a:gd name="T15" fmla="*/ 2500 h 4"/>
                <a:gd name="T16" fmla="*/ 0 w 2"/>
                <a:gd name="T17" fmla="*/ 250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4"/>
                <a:gd name="T29" fmla="*/ 2 w 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4">
                  <a:moveTo>
                    <a:pt x="2" y="0"/>
                  </a:moveTo>
                  <a:lnTo>
                    <a:pt x="1" y="1"/>
                  </a:lnTo>
                  <a:lnTo>
                    <a:pt x="1" y="2"/>
                  </a:lnTo>
                  <a:lnTo>
                    <a:pt x="0" y="3"/>
                  </a:lnTo>
                  <a:lnTo>
                    <a:pt x="0" y="4"/>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86" name="Rectangle 94">
              <a:extLst>
                <a:ext uri="{FF2B5EF4-FFF2-40B4-BE49-F238E27FC236}">
                  <a16:creationId xmlns:a16="http://schemas.microsoft.com/office/drawing/2014/main" id="{AE6817FE-D3D9-5C78-18C4-741DA33B5997}"/>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pSp>
        <p:nvGrpSpPr>
          <p:cNvPr id="87" name="Group 11">
            <a:extLst>
              <a:ext uri="{FF2B5EF4-FFF2-40B4-BE49-F238E27FC236}">
                <a16:creationId xmlns:a16="http://schemas.microsoft.com/office/drawing/2014/main" id="{5D11F5E7-ECAD-6198-D2BE-886C48ED9A6D}"/>
              </a:ext>
            </a:extLst>
          </p:cNvPr>
          <p:cNvGrpSpPr>
            <a:grpSpLocks noChangeAspect="1"/>
          </p:cNvGrpSpPr>
          <p:nvPr/>
        </p:nvGrpSpPr>
        <p:grpSpPr bwMode="auto">
          <a:xfrm>
            <a:off x="6078976" y="1812680"/>
            <a:ext cx="4561132" cy="4544275"/>
            <a:chOff x="183" y="1814"/>
            <a:chExt cx="2203" cy="2351"/>
          </a:xfrm>
        </p:grpSpPr>
        <p:sp>
          <p:nvSpPr>
            <p:cNvPr id="88" name="AutoShape 10">
              <a:extLst>
                <a:ext uri="{FF2B5EF4-FFF2-40B4-BE49-F238E27FC236}">
                  <a16:creationId xmlns:a16="http://schemas.microsoft.com/office/drawing/2014/main" id="{9183D3CE-FA13-37B5-B1E8-FE6E1EEAB848}"/>
                </a:ext>
              </a:extLst>
            </p:cNvPr>
            <p:cNvSpPr>
              <a:spLocks noChangeAspect="1" noChangeArrowheads="1" noTextEdit="1"/>
            </p:cNvSpPr>
            <p:nvPr/>
          </p:nvSpPr>
          <p:spPr bwMode="auto">
            <a:xfrm>
              <a:off x="183" y="1819"/>
              <a:ext cx="2203" cy="2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89" name="Rectangle 12">
              <a:extLst>
                <a:ext uri="{FF2B5EF4-FFF2-40B4-BE49-F238E27FC236}">
                  <a16:creationId xmlns:a16="http://schemas.microsoft.com/office/drawing/2014/main" id="{2D92EE96-3A3C-7C93-5A93-5FC0D8C884A2}"/>
                </a:ext>
              </a:extLst>
            </p:cNvPr>
            <p:cNvSpPr>
              <a:spLocks noChangeArrowheads="1"/>
            </p:cNvSpPr>
            <p:nvPr/>
          </p:nvSpPr>
          <p:spPr bwMode="auto">
            <a:xfrm>
              <a:off x="185" y="1824"/>
              <a:ext cx="2199" cy="2336"/>
            </a:xfrm>
            <a:prstGeom prst="rect">
              <a:avLst/>
            </a:prstGeom>
            <a:solidFill>
              <a:srgbClr val="FFFFFF"/>
            </a:solidFill>
            <a:ln w="2">
              <a:solidFill>
                <a:srgbClr val="FFFFFF"/>
              </a:solidFill>
              <a:miter lim="800000"/>
              <a:headEnd/>
              <a:tailEnd/>
            </a:ln>
          </p:spPr>
          <p:txBody>
            <a:bodyPr/>
            <a:lstStyle/>
            <a:p>
              <a:endParaRPr lang="en-CA"/>
            </a:p>
          </p:txBody>
        </p:sp>
        <p:sp>
          <p:nvSpPr>
            <p:cNvPr id="90" name="Line 13">
              <a:extLst>
                <a:ext uri="{FF2B5EF4-FFF2-40B4-BE49-F238E27FC236}">
                  <a16:creationId xmlns:a16="http://schemas.microsoft.com/office/drawing/2014/main" id="{9F4BBC4D-CBBE-C329-CB0F-2E690ACF6676}"/>
                </a:ext>
              </a:extLst>
            </p:cNvPr>
            <p:cNvSpPr>
              <a:spLocks noChangeShapeType="1"/>
            </p:cNvSpPr>
            <p:nvPr/>
          </p:nvSpPr>
          <p:spPr bwMode="auto">
            <a:xfrm flipV="1">
              <a:off x="40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1" name="Line 14">
              <a:extLst>
                <a:ext uri="{FF2B5EF4-FFF2-40B4-BE49-F238E27FC236}">
                  <a16:creationId xmlns:a16="http://schemas.microsoft.com/office/drawing/2014/main" id="{30102C35-5B43-DC2A-FCD7-7E30236565D0}"/>
                </a:ext>
              </a:extLst>
            </p:cNvPr>
            <p:cNvSpPr>
              <a:spLocks noChangeShapeType="1"/>
            </p:cNvSpPr>
            <p:nvPr/>
          </p:nvSpPr>
          <p:spPr bwMode="auto">
            <a:xfrm flipV="1">
              <a:off x="407"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2" name="Line 15">
              <a:extLst>
                <a:ext uri="{FF2B5EF4-FFF2-40B4-BE49-F238E27FC236}">
                  <a16:creationId xmlns:a16="http://schemas.microsoft.com/office/drawing/2014/main" id="{27CC4A99-07EA-2099-D1A1-71369C2D74DA}"/>
                </a:ext>
              </a:extLst>
            </p:cNvPr>
            <p:cNvSpPr>
              <a:spLocks noChangeShapeType="1"/>
            </p:cNvSpPr>
            <p:nvPr/>
          </p:nvSpPr>
          <p:spPr bwMode="auto">
            <a:xfrm flipV="1">
              <a:off x="62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3" name="Line 16">
              <a:extLst>
                <a:ext uri="{FF2B5EF4-FFF2-40B4-BE49-F238E27FC236}">
                  <a16:creationId xmlns:a16="http://schemas.microsoft.com/office/drawing/2014/main" id="{3F37226D-7154-7C04-C323-B4169E29E4DE}"/>
                </a:ext>
              </a:extLst>
            </p:cNvPr>
            <p:cNvSpPr>
              <a:spLocks noChangeShapeType="1"/>
            </p:cNvSpPr>
            <p:nvPr/>
          </p:nvSpPr>
          <p:spPr bwMode="auto">
            <a:xfrm flipV="1">
              <a:off x="62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4" name="Line 17">
              <a:extLst>
                <a:ext uri="{FF2B5EF4-FFF2-40B4-BE49-F238E27FC236}">
                  <a16:creationId xmlns:a16="http://schemas.microsoft.com/office/drawing/2014/main" id="{F7106F9D-EE2B-EF66-382A-AE48903523DE}"/>
                </a:ext>
              </a:extLst>
            </p:cNvPr>
            <p:cNvSpPr>
              <a:spLocks noChangeShapeType="1"/>
            </p:cNvSpPr>
            <p:nvPr/>
          </p:nvSpPr>
          <p:spPr bwMode="auto">
            <a:xfrm flipV="1">
              <a:off x="8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5" name="Line 18">
              <a:extLst>
                <a:ext uri="{FF2B5EF4-FFF2-40B4-BE49-F238E27FC236}">
                  <a16:creationId xmlns:a16="http://schemas.microsoft.com/office/drawing/2014/main" id="{94D966AE-8A39-02FC-9657-050D0190CD51}"/>
                </a:ext>
              </a:extLst>
            </p:cNvPr>
            <p:cNvSpPr>
              <a:spLocks noChangeShapeType="1"/>
            </p:cNvSpPr>
            <p:nvPr/>
          </p:nvSpPr>
          <p:spPr bwMode="auto">
            <a:xfrm flipV="1">
              <a:off x="84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6" name="Line 19">
              <a:extLst>
                <a:ext uri="{FF2B5EF4-FFF2-40B4-BE49-F238E27FC236}">
                  <a16:creationId xmlns:a16="http://schemas.microsoft.com/office/drawing/2014/main" id="{02F54ADC-2DC7-7147-2679-5744CA6673B0}"/>
                </a:ext>
              </a:extLst>
            </p:cNvPr>
            <p:cNvSpPr>
              <a:spLocks noChangeShapeType="1"/>
            </p:cNvSpPr>
            <p:nvPr/>
          </p:nvSpPr>
          <p:spPr bwMode="auto">
            <a:xfrm flipV="1">
              <a:off x="106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7" name="Line 20">
              <a:extLst>
                <a:ext uri="{FF2B5EF4-FFF2-40B4-BE49-F238E27FC236}">
                  <a16:creationId xmlns:a16="http://schemas.microsoft.com/office/drawing/2014/main" id="{91CBBD48-F4BF-8446-B71D-493384B1197B}"/>
                </a:ext>
              </a:extLst>
            </p:cNvPr>
            <p:cNvSpPr>
              <a:spLocks noChangeShapeType="1"/>
            </p:cNvSpPr>
            <p:nvPr/>
          </p:nvSpPr>
          <p:spPr bwMode="auto">
            <a:xfrm flipV="1">
              <a:off x="106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8" name="Line 21">
              <a:extLst>
                <a:ext uri="{FF2B5EF4-FFF2-40B4-BE49-F238E27FC236}">
                  <a16:creationId xmlns:a16="http://schemas.microsoft.com/office/drawing/2014/main" id="{76273937-60E5-6DFA-7202-1CF836D0E291}"/>
                </a:ext>
              </a:extLst>
            </p:cNvPr>
            <p:cNvSpPr>
              <a:spLocks noChangeShapeType="1"/>
            </p:cNvSpPr>
            <p:nvPr/>
          </p:nvSpPr>
          <p:spPr bwMode="auto">
            <a:xfrm flipV="1">
              <a:off x="150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9" name="Line 22">
              <a:extLst>
                <a:ext uri="{FF2B5EF4-FFF2-40B4-BE49-F238E27FC236}">
                  <a16:creationId xmlns:a16="http://schemas.microsoft.com/office/drawing/2014/main" id="{E99DE96E-5C64-CD8F-65AD-3CC8D83BDF48}"/>
                </a:ext>
              </a:extLst>
            </p:cNvPr>
            <p:cNvSpPr>
              <a:spLocks noChangeShapeType="1"/>
            </p:cNvSpPr>
            <p:nvPr/>
          </p:nvSpPr>
          <p:spPr bwMode="auto">
            <a:xfrm flipV="1">
              <a:off x="150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0" name="Line 23">
              <a:extLst>
                <a:ext uri="{FF2B5EF4-FFF2-40B4-BE49-F238E27FC236}">
                  <a16:creationId xmlns:a16="http://schemas.microsoft.com/office/drawing/2014/main" id="{96E89065-EF08-6996-27CA-DC48A8294A80}"/>
                </a:ext>
              </a:extLst>
            </p:cNvPr>
            <p:cNvSpPr>
              <a:spLocks noChangeShapeType="1"/>
            </p:cNvSpPr>
            <p:nvPr/>
          </p:nvSpPr>
          <p:spPr bwMode="auto">
            <a:xfrm flipV="1">
              <a:off x="172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1" name="Line 24">
              <a:extLst>
                <a:ext uri="{FF2B5EF4-FFF2-40B4-BE49-F238E27FC236}">
                  <a16:creationId xmlns:a16="http://schemas.microsoft.com/office/drawing/2014/main" id="{46965152-14E6-F8EF-227A-26757D8C8DE5}"/>
                </a:ext>
              </a:extLst>
            </p:cNvPr>
            <p:cNvSpPr>
              <a:spLocks noChangeShapeType="1"/>
            </p:cNvSpPr>
            <p:nvPr/>
          </p:nvSpPr>
          <p:spPr bwMode="auto">
            <a:xfrm flipV="1">
              <a:off x="172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2" name="Line 25">
              <a:extLst>
                <a:ext uri="{FF2B5EF4-FFF2-40B4-BE49-F238E27FC236}">
                  <a16:creationId xmlns:a16="http://schemas.microsoft.com/office/drawing/2014/main" id="{6A41B672-A203-4F92-E5ED-120FDDB22786}"/>
                </a:ext>
              </a:extLst>
            </p:cNvPr>
            <p:cNvSpPr>
              <a:spLocks noChangeShapeType="1"/>
            </p:cNvSpPr>
            <p:nvPr/>
          </p:nvSpPr>
          <p:spPr bwMode="auto">
            <a:xfrm flipV="1">
              <a:off x="194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3" name="Line 26">
              <a:extLst>
                <a:ext uri="{FF2B5EF4-FFF2-40B4-BE49-F238E27FC236}">
                  <a16:creationId xmlns:a16="http://schemas.microsoft.com/office/drawing/2014/main" id="{F53662FE-6385-8900-2EA7-CD2864BDB4D3}"/>
                </a:ext>
              </a:extLst>
            </p:cNvPr>
            <p:cNvSpPr>
              <a:spLocks noChangeShapeType="1"/>
            </p:cNvSpPr>
            <p:nvPr/>
          </p:nvSpPr>
          <p:spPr bwMode="auto">
            <a:xfrm flipV="1">
              <a:off x="19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4" name="Line 27">
              <a:extLst>
                <a:ext uri="{FF2B5EF4-FFF2-40B4-BE49-F238E27FC236}">
                  <a16:creationId xmlns:a16="http://schemas.microsoft.com/office/drawing/2014/main" id="{8B119872-8F18-2DE8-BAE4-2CD8F87D8A83}"/>
                </a:ext>
              </a:extLst>
            </p:cNvPr>
            <p:cNvSpPr>
              <a:spLocks noChangeShapeType="1"/>
            </p:cNvSpPr>
            <p:nvPr/>
          </p:nvSpPr>
          <p:spPr bwMode="auto">
            <a:xfrm flipV="1">
              <a:off x="2160"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5" name="Line 28">
              <a:extLst>
                <a:ext uri="{FF2B5EF4-FFF2-40B4-BE49-F238E27FC236}">
                  <a16:creationId xmlns:a16="http://schemas.microsoft.com/office/drawing/2014/main" id="{D8B393DD-0C52-07E9-4557-95723CFC2173}"/>
                </a:ext>
              </a:extLst>
            </p:cNvPr>
            <p:cNvSpPr>
              <a:spLocks noChangeShapeType="1"/>
            </p:cNvSpPr>
            <p:nvPr/>
          </p:nvSpPr>
          <p:spPr bwMode="auto">
            <a:xfrm flipV="1">
              <a:off x="216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6" name="Line 29">
              <a:extLst>
                <a:ext uri="{FF2B5EF4-FFF2-40B4-BE49-F238E27FC236}">
                  <a16:creationId xmlns:a16="http://schemas.microsoft.com/office/drawing/2014/main" id="{698CB982-7ECA-237C-6601-13F331F2BDD5}"/>
                </a:ext>
              </a:extLst>
            </p:cNvPr>
            <p:cNvSpPr>
              <a:spLocks noChangeShapeType="1"/>
            </p:cNvSpPr>
            <p:nvPr/>
          </p:nvSpPr>
          <p:spPr bwMode="auto">
            <a:xfrm>
              <a:off x="187" y="391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7" name="Line 30">
              <a:extLst>
                <a:ext uri="{FF2B5EF4-FFF2-40B4-BE49-F238E27FC236}">
                  <a16:creationId xmlns:a16="http://schemas.microsoft.com/office/drawing/2014/main" id="{C89578DA-18F9-A6E0-506F-BB4A76B3D1A6}"/>
                </a:ext>
              </a:extLst>
            </p:cNvPr>
            <p:cNvSpPr>
              <a:spLocks noChangeShapeType="1"/>
            </p:cNvSpPr>
            <p:nvPr/>
          </p:nvSpPr>
          <p:spPr bwMode="auto">
            <a:xfrm>
              <a:off x="187" y="392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8" name="Line 31">
              <a:extLst>
                <a:ext uri="{FF2B5EF4-FFF2-40B4-BE49-F238E27FC236}">
                  <a16:creationId xmlns:a16="http://schemas.microsoft.com/office/drawing/2014/main" id="{9F7336B1-B959-3DA3-EE23-7869B22E7211}"/>
                </a:ext>
              </a:extLst>
            </p:cNvPr>
            <p:cNvSpPr>
              <a:spLocks noChangeShapeType="1"/>
            </p:cNvSpPr>
            <p:nvPr/>
          </p:nvSpPr>
          <p:spPr bwMode="auto">
            <a:xfrm>
              <a:off x="187" y="368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9" name="Line 32">
              <a:extLst>
                <a:ext uri="{FF2B5EF4-FFF2-40B4-BE49-F238E27FC236}">
                  <a16:creationId xmlns:a16="http://schemas.microsoft.com/office/drawing/2014/main" id="{F75B4F9F-BED3-9782-281A-A74152DA7C7B}"/>
                </a:ext>
              </a:extLst>
            </p:cNvPr>
            <p:cNvSpPr>
              <a:spLocks noChangeShapeType="1"/>
            </p:cNvSpPr>
            <p:nvPr/>
          </p:nvSpPr>
          <p:spPr bwMode="auto">
            <a:xfrm>
              <a:off x="187" y="369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0" name="Line 33">
              <a:extLst>
                <a:ext uri="{FF2B5EF4-FFF2-40B4-BE49-F238E27FC236}">
                  <a16:creationId xmlns:a16="http://schemas.microsoft.com/office/drawing/2014/main" id="{819587E2-3D8A-CD3A-18F3-1BF29B1DA0FF}"/>
                </a:ext>
              </a:extLst>
            </p:cNvPr>
            <p:cNvSpPr>
              <a:spLocks noChangeShapeType="1"/>
            </p:cNvSpPr>
            <p:nvPr/>
          </p:nvSpPr>
          <p:spPr bwMode="auto">
            <a:xfrm>
              <a:off x="187" y="3454"/>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1" name="Line 34">
              <a:extLst>
                <a:ext uri="{FF2B5EF4-FFF2-40B4-BE49-F238E27FC236}">
                  <a16:creationId xmlns:a16="http://schemas.microsoft.com/office/drawing/2014/main" id="{C34C437E-E496-F31B-847F-08AED9BD6962}"/>
                </a:ext>
              </a:extLst>
            </p:cNvPr>
            <p:cNvSpPr>
              <a:spLocks noChangeShapeType="1"/>
            </p:cNvSpPr>
            <p:nvPr/>
          </p:nvSpPr>
          <p:spPr bwMode="auto">
            <a:xfrm>
              <a:off x="187" y="3459"/>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2" name="Line 35">
              <a:extLst>
                <a:ext uri="{FF2B5EF4-FFF2-40B4-BE49-F238E27FC236}">
                  <a16:creationId xmlns:a16="http://schemas.microsoft.com/office/drawing/2014/main" id="{5DB366AA-9D59-E739-6AE8-280EB9C4F4B8}"/>
                </a:ext>
              </a:extLst>
            </p:cNvPr>
            <p:cNvSpPr>
              <a:spLocks noChangeShapeType="1"/>
            </p:cNvSpPr>
            <p:nvPr/>
          </p:nvSpPr>
          <p:spPr bwMode="auto">
            <a:xfrm>
              <a:off x="187" y="3222"/>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3" name="Line 36">
              <a:extLst>
                <a:ext uri="{FF2B5EF4-FFF2-40B4-BE49-F238E27FC236}">
                  <a16:creationId xmlns:a16="http://schemas.microsoft.com/office/drawing/2014/main" id="{7BCFE74D-2DCB-434C-4E2A-E6F48A2FF5E7}"/>
                </a:ext>
              </a:extLst>
            </p:cNvPr>
            <p:cNvSpPr>
              <a:spLocks noChangeShapeType="1"/>
            </p:cNvSpPr>
            <p:nvPr/>
          </p:nvSpPr>
          <p:spPr bwMode="auto">
            <a:xfrm>
              <a:off x="187" y="322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4" name="Line 37">
              <a:extLst>
                <a:ext uri="{FF2B5EF4-FFF2-40B4-BE49-F238E27FC236}">
                  <a16:creationId xmlns:a16="http://schemas.microsoft.com/office/drawing/2014/main" id="{5B9743AF-C54C-DE36-DBA2-27AF121A8651}"/>
                </a:ext>
              </a:extLst>
            </p:cNvPr>
            <p:cNvSpPr>
              <a:spLocks noChangeShapeType="1"/>
            </p:cNvSpPr>
            <p:nvPr/>
          </p:nvSpPr>
          <p:spPr bwMode="auto">
            <a:xfrm>
              <a:off x="187" y="275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5" name="Line 38">
              <a:extLst>
                <a:ext uri="{FF2B5EF4-FFF2-40B4-BE49-F238E27FC236}">
                  <a16:creationId xmlns:a16="http://schemas.microsoft.com/office/drawing/2014/main" id="{B2326E2E-8050-7F3C-4CAD-9C043059F0FD}"/>
                </a:ext>
              </a:extLst>
            </p:cNvPr>
            <p:cNvSpPr>
              <a:spLocks noChangeShapeType="1"/>
            </p:cNvSpPr>
            <p:nvPr/>
          </p:nvSpPr>
          <p:spPr bwMode="auto">
            <a:xfrm>
              <a:off x="187" y="275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6" name="Line 39">
              <a:extLst>
                <a:ext uri="{FF2B5EF4-FFF2-40B4-BE49-F238E27FC236}">
                  <a16:creationId xmlns:a16="http://schemas.microsoft.com/office/drawing/2014/main" id="{7BFAD93B-0AA9-8449-8C3D-F3A611EFC2DA}"/>
                </a:ext>
              </a:extLst>
            </p:cNvPr>
            <p:cNvSpPr>
              <a:spLocks noChangeShapeType="1"/>
            </p:cNvSpPr>
            <p:nvPr/>
          </p:nvSpPr>
          <p:spPr bwMode="auto">
            <a:xfrm>
              <a:off x="187" y="2520"/>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7" name="Line 40">
              <a:extLst>
                <a:ext uri="{FF2B5EF4-FFF2-40B4-BE49-F238E27FC236}">
                  <a16:creationId xmlns:a16="http://schemas.microsoft.com/office/drawing/2014/main" id="{8171D1CA-681F-AE56-050B-EF3337987C72}"/>
                </a:ext>
              </a:extLst>
            </p:cNvPr>
            <p:cNvSpPr>
              <a:spLocks noChangeShapeType="1"/>
            </p:cNvSpPr>
            <p:nvPr/>
          </p:nvSpPr>
          <p:spPr bwMode="auto">
            <a:xfrm>
              <a:off x="187" y="2525"/>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8" name="Line 41">
              <a:extLst>
                <a:ext uri="{FF2B5EF4-FFF2-40B4-BE49-F238E27FC236}">
                  <a16:creationId xmlns:a16="http://schemas.microsoft.com/office/drawing/2014/main" id="{34EC31F4-1B1C-F92F-3A4E-B953DAE74F6E}"/>
                </a:ext>
              </a:extLst>
            </p:cNvPr>
            <p:cNvSpPr>
              <a:spLocks noChangeShapeType="1"/>
            </p:cNvSpPr>
            <p:nvPr/>
          </p:nvSpPr>
          <p:spPr bwMode="auto">
            <a:xfrm>
              <a:off x="187" y="228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9" name="Line 42">
              <a:extLst>
                <a:ext uri="{FF2B5EF4-FFF2-40B4-BE49-F238E27FC236}">
                  <a16:creationId xmlns:a16="http://schemas.microsoft.com/office/drawing/2014/main" id="{76709DD5-8D07-05F6-BD3D-7D253CF992EB}"/>
                </a:ext>
              </a:extLst>
            </p:cNvPr>
            <p:cNvSpPr>
              <a:spLocks noChangeShapeType="1"/>
            </p:cNvSpPr>
            <p:nvPr/>
          </p:nvSpPr>
          <p:spPr bwMode="auto">
            <a:xfrm>
              <a:off x="187" y="229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0" name="Line 43">
              <a:extLst>
                <a:ext uri="{FF2B5EF4-FFF2-40B4-BE49-F238E27FC236}">
                  <a16:creationId xmlns:a16="http://schemas.microsoft.com/office/drawing/2014/main" id="{0ECA8819-1DB5-B661-3B75-3C8BAE731884}"/>
                </a:ext>
              </a:extLst>
            </p:cNvPr>
            <p:cNvSpPr>
              <a:spLocks noChangeShapeType="1"/>
            </p:cNvSpPr>
            <p:nvPr/>
          </p:nvSpPr>
          <p:spPr bwMode="auto">
            <a:xfrm>
              <a:off x="187" y="205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1" name="Line 44">
              <a:extLst>
                <a:ext uri="{FF2B5EF4-FFF2-40B4-BE49-F238E27FC236}">
                  <a16:creationId xmlns:a16="http://schemas.microsoft.com/office/drawing/2014/main" id="{2ECC29A9-5BF0-E774-02EB-86334C03CB8B}"/>
                </a:ext>
              </a:extLst>
            </p:cNvPr>
            <p:cNvSpPr>
              <a:spLocks noChangeShapeType="1"/>
            </p:cNvSpPr>
            <p:nvPr/>
          </p:nvSpPr>
          <p:spPr bwMode="auto">
            <a:xfrm>
              <a:off x="187" y="206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2" name="Line 45">
              <a:extLst>
                <a:ext uri="{FF2B5EF4-FFF2-40B4-BE49-F238E27FC236}">
                  <a16:creationId xmlns:a16="http://schemas.microsoft.com/office/drawing/2014/main" id="{3221B80B-4DDF-82B6-18C9-B37422C7A4AD}"/>
                </a:ext>
              </a:extLst>
            </p:cNvPr>
            <p:cNvSpPr>
              <a:spLocks noChangeShapeType="1"/>
            </p:cNvSpPr>
            <p:nvPr/>
          </p:nvSpPr>
          <p:spPr bwMode="auto">
            <a:xfrm>
              <a:off x="187" y="298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3" name="Line 46">
              <a:extLst>
                <a:ext uri="{FF2B5EF4-FFF2-40B4-BE49-F238E27FC236}">
                  <a16:creationId xmlns:a16="http://schemas.microsoft.com/office/drawing/2014/main" id="{2D6999C3-8459-E90B-9734-6F22AB4DCE30}"/>
                </a:ext>
              </a:extLst>
            </p:cNvPr>
            <p:cNvSpPr>
              <a:spLocks noChangeShapeType="1"/>
            </p:cNvSpPr>
            <p:nvPr/>
          </p:nvSpPr>
          <p:spPr bwMode="auto">
            <a:xfrm>
              <a:off x="187" y="2985"/>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4" name="Line 47">
              <a:extLst>
                <a:ext uri="{FF2B5EF4-FFF2-40B4-BE49-F238E27FC236}">
                  <a16:creationId xmlns:a16="http://schemas.microsoft.com/office/drawing/2014/main" id="{992FC385-0D60-7828-681A-2D2DF0E93D26}"/>
                </a:ext>
              </a:extLst>
            </p:cNvPr>
            <p:cNvSpPr>
              <a:spLocks noChangeShapeType="1"/>
            </p:cNvSpPr>
            <p:nvPr/>
          </p:nvSpPr>
          <p:spPr bwMode="auto">
            <a:xfrm>
              <a:off x="187" y="299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5" name="Line 48">
              <a:extLst>
                <a:ext uri="{FF2B5EF4-FFF2-40B4-BE49-F238E27FC236}">
                  <a16:creationId xmlns:a16="http://schemas.microsoft.com/office/drawing/2014/main" id="{B76699C4-386A-8B70-396A-64A5F62E76E0}"/>
                </a:ext>
              </a:extLst>
            </p:cNvPr>
            <p:cNvSpPr>
              <a:spLocks noChangeShapeType="1"/>
            </p:cNvSpPr>
            <p:nvPr/>
          </p:nvSpPr>
          <p:spPr bwMode="auto">
            <a:xfrm>
              <a:off x="187" y="2994"/>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6" name="Rectangle 49">
              <a:extLst>
                <a:ext uri="{FF2B5EF4-FFF2-40B4-BE49-F238E27FC236}">
                  <a16:creationId xmlns:a16="http://schemas.microsoft.com/office/drawing/2014/main" id="{C0FB3746-6279-18A7-1403-07728F07BDF5}"/>
                </a:ext>
              </a:extLst>
            </p:cNvPr>
            <p:cNvSpPr>
              <a:spLocks noChangeArrowheads="1"/>
            </p:cNvSpPr>
            <p:nvPr/>
          </p:nvSpPr>
          <p:spPr bwMode="auto">
            <a:xfrm>
              <a:off x="2338" y="2835"/>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127" name="Freeform 50">
              <a:extLst>
                <a:ext uri="{FF2B5EF4-FFF2-40B4-BE49-F238E27FC236}">
                  <a16:creationId xmlns:a16="http://schemas.microsoft.com/office/drawing/2014/main" id="{A6F8F2E9-9192-137F-A07D-BD7D0AA36345}"/>
                </a:ext>
              </a:extLst>
            </p:cNvPr>
            <p:cNvSpPr>
              <a:spLocks/>
            </p:cNvSpPr>
            <p:nvPr/>
          </p:nvSpPr>
          <p:spPr bwMode="auto">
            <a:xfrm>
              <a:off x="2360" y="2946"/>
              <a:ext cx="20" cy="87"/>
            </a:xfrm>
            <a:custGeom>
              <a:avLst/>
              <a:gdLst>
                <a:gd name="T0" fmla="*/ 0 w 20"/>
                <a:gd name="T1" fmla="*/ 0 h 87"/>
                <a:gd name="T2" fmla="*/ 20 w 20"/>
                <a:gd name="T3" fmla="*/ 44 h 87"/>
                <a:gd name="T4" fmla="*/ 0 w 20"/>
                <a:gd name="T5" fmla="*/ 87 h 87"/>
                <a:gd name="T6" fmla="*/ 0 w 20"/>
                <a:gd name="T7" fmla="*/ 0 h 87"/>
                <a:gd name="T8" fmla="*/ 0 60000 65536"/>
                <a:gd name="T9" fmla="*/ 0 60000 65536"/>
                <a:gd name="T10" fmla="*/ 0 60000 65536"/>
                <a:gd name="T11" fmla="*/ 0 60000 65536"/>
                <a:gd name="T12" fmla="*/ 0 w 20"/>
                <a:gd name="T13" fmla="*/ 0 h 87"/>
                <a:gd name="T14" fmla="*/ 20 w 20"/>
                <a:gd name="T15" fmla="*/ 87 h 87"/>
              </a:gdLst>
              <a:ahLst/>
              <a:cxnLst>
                <a:cxn ang="T8">
                  <a:pos x="T0" y="T1"/>
                </a:cxn>
                <a:cxn ang="T9">
                  <a:pos x="T2" y="T3"/>
                </a:cxn>
                <a:cxn ang="T10">
                  <a:pos x="T4" y="T5"/>
                </a:cxn>
                <a:cxn ang="T11">
                  <a:pos x="T6" y="T7"/>
                </a:cxn>
              </a:cxnLst>
              <a:rect l="T12" t="T13" r="T14" b="T15"/>
              <a:pathLst>
                <a:path w="20" h="87">
                  <a:moveTo>
                    <a:pt x="0" y="0"/>
                  </a:moveTo>
                  <a:lnTo>
                    <a:pt x="20" y="44"/>
                  </a:lnTo>
                  <a:lnTo>
                    <a:pt x="0" y="87"/>
                  </a:lnTo>
                  <a:lnTo>
                    <a:pt x="0" y="0"/>
                  </a:lnTo>
                  <a:close/>
                </a:path>
              </a:pathLst>
            </a:custGeom>
            <a:solidFill>
              <a:srgbClr val="000000"/>
            </a:solidFill>
            <a:ln w="2">
              <a:solidFill>
                <a:srgbClr val="000000"/>
              </a:solidFill>
              <a:round/>
              <a:headEnd/>
              <a:tailEnd/>
            </a:ln>
          </p:spPr>
          <p:txBody>
            <a:bodyPr/>
            <a:lstStyle/>
            <a:p>
              <a:endParaRPr lang="en-CA"/>
            </a:p>
          </p:txBody>
        </p:sp>
        <p:sp>
          <p:nvSpPr>
            <p:cNvPr id="128" name="Line 51">
              <a:extLst>
                <a:ext uri="{FF2B5EF4-FFF2-40B4-BE49-F238E27FC236}">
                  <a16:creationId xmlns:a16="http://schemas.microsoft.com/office/drawing/2014/main" id="{D3722903-4DB1-D33D-02DC-3602F96A3822}"/>
                </a:ext>
              </a:extLst>
            </p:cNvPr>
            <p:cNvSpPr>
              <a:spLocks noChangeShapeType="1"/>
            </p:cNvSpPr>
            <p:nvPr/>
          </p:nvSpPr>
          <p:spPr bwMode="auto">
            <a:xfrm flipV="1">
              <a:off x="1280"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9" name="Line 52">
              <a:extLst>
                <a:ext uri="{FF2B5EF4-FFF2-40B4-BE49-F238E27FC236}">
                  <a16:creationId xmlns:a16="http://schemas.microsoft.com/office/drawing/2014/main" id="{0CA7B01A-C123-E521-8268-569344D815AD}"/>
                </a:ext>
              </a:extLst>
            </p:cNvPr>
            <p:cNvSpPr>
              <a:spLocks noChangeShapeType="1"/>
            </p:cNvSpPr>
            <p:nvPr/>
          </p:nvSpPr>
          <p:spPr bwMode="auto">
            <a:xfrm flipV="1">
              <a:off x="1282"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0" name="Line 53">
              <a:extLst>
                <a:ext uri="{FF2B5EF4-FFF2-40B4-BE49-F238E27FC236}">
                  <a16:creationId xmlns:a16="http://schemas.microsoft.com/office/drawing/2014/main" id="{E89EADAB-739F-5E54-5D90-6E1F2EEA1FC1}"/>
                </a:ext>
              </a:extLst>
            </p:cNvPr>
            <p:cNvSpPr>
              <a:spLocks noChangeShapeType="1"/>
            </p:cNvSpPr>
            <p:nvPr/>
          </p:nvSpPr>
          <p:spPr bwMode="auto">
            <a:xfrm flipV="1">
              <a:off x="1285"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1" name="Line 54">
              <a:extLst>
                <a:ext uri="{FF2B5EF4-FFF2-40B4-BE49-F238E27FC236}">
                  <a16:creationId xmlns:a16="http://schemas.microsoft.com/office/drawing/2014/main" id="{FA5750B1-4F2D-AECF-5E50-AA012DAB2BBD}"/>
                </a:ext>
              </a:extLst>
            </p:cNvPr>
            <p:cNvSpPr>
              <a:spLocks noChangeShapeType="1"/>
            </p:cNvSpPr>
            <p:nvPr/>
          </p:nvSpPr>
          <p:spPr bwMode="auto">
            <a:xfrm flipV="1">
              <a:off x="1287"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2" name="Rectangle 55">
              <a:extLst>
                <a:ext uri="{FF2B5EF4-FFF2-40B4-BE49-F238E27FC236}">
                  <a16:creationId xmlns:a16="http://schemas.microsoft.com/office/drawing/2014/main" id="{8189E917-C337-6CFF-4F39-DACB0DAE5DA9}"/>
                </a:ext>
              </a:extLst>
            </p:cNvPr>
            <p:cNvSpPr>
              <a:spLocks noChangeArrowheads="1"/>
            </p:cNvSpPr>
            <p:nvPr/>
          </p:nvSpPr>
          <p:spPr bwMode="auto">
            <a:xfrm>
              <a:off x="1310" y="1814"/>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133" name="Freeform 56">
              <a:extLst>
                <a:ext uri="{FF2B5EF4-FFF2-40B4-BE49-F238E27FC236}">
                  <a16:creationId xmlns:a16="http://schemas.microsoft.com/office/drawing/2014/main" id="{CBAE8232-BBF2-47A5-39AA-B544D9B7E9BD}"/>
                </a:ext>
              </a:extLst>
            </p:cNvPr>
            <p:cNvSpPr>
              <a:spLocks/>
            </p:cNvSpPr>
            <p:nvPr/>
          </p:nvSpPr>
          <p:spPr bwMode="auto">
            <a:xfrm>
              <a:off x="1265" y="1829"/>
              <a:ext cx="39" cy="43"/>
            </a:xfrm>
            <a:custGeom>
              <a:avLst/>
              <a:gdLst>
                <a:gd name="T0" fmla="*/ 0 w 39"/>
                <a:gd name="T1" fmla="*/ 43 h 43"/>
                <a:gd name="T2" fmla="*/ 20 w 39"/>
                <a:gd name="T3" fmla="*/ 0 h 43"/>
                <a:gd name="T4" fmla="*/ 39 w 39"/>
                <a:gd name="T5" fmla="*/ 43 h 43"/>
                <a:gd name="T6" fmla="*/ 0 w 39"/>
                <a:gd name="T7" fmla="*/ 43 h 43"/>
                <a:gd name="T8" fmla="*/ 0 60000 65536"/>
                <a:gd name="T9" fmla="*/ 0 60000 65536"/>
                <a:gd name="T10" fmla="*/ 0 60000 65536"/>
                <a:gd name="T11" fmla="*/ 0 60000 65536"/>
                <a:gd name="T12" fmla="*/ 0 w 39"/>
                <a:gd name="T13" fmla="*/ 0 h 43"/>
                <a:gd name="T14" fmla="*/ 39 w 39"/>
                <a:gd name="T15" fmla="*/ 43 h 43"/>
              </a:gdLst>
              <a:ahLst/>
              <a:cxnLst>
                <a:cxn ang="T8">
                  <a:pos x="T0" y="T1"/>
                </a:cxn>
                <a:cxn ang="T9">
                  <a:pos x="T2" y="T3"/>
                </a:cxn>
                <a:cxn ang="T10">
                  <a:pos x="T4" y="T5"/>
                </a:cxn>
                <a:cxn ang="T11">
                  <a:pos x="T6" y="T7"/>
                </a:cxn>
              </a:cxnLst>
              <a:rect l="T12" t="T13" r="T14" b="T15"/>
              <a:pathLst>
                <a:path w="39" h="43">
                  <a:moveTo>
                    <a:pt x="0" y="43"/>
                  </a:moveTo>
                  <a:lnTo>
                    <a:pt x="20" y="0"/>
                  </a:lnTo>
                  <a:lnTo>
                    <a:pt x="39" y="43"/>
                  </a:lnTo>
                  <a:lnTo>
                    <a:pt x="0" y="43"/>
                  </a:lnTo>
                  <a:close/>
                </a:path>
              </a:pathLst>
            </a:custGeom>
            <a:solidFill>
              <a:srgbClr val="000000"/>
            </a:solidFill>
            <a:ln w="2">
              <a:solidFill>
                <a:srgbClr val="000000"/>
              </a:solidFill>
              <a:round/>
              <a:headEnd/>
              <a:tailEnd/>
            </a:ln>
          </p:spPr>
          <p:txBody>
            <a:bodyPr/>
            <a:lstStyle/>
            <a:p>
              <a:endParaRPr lang="en-CA"/>
            </a:p>
          </p:txBody>
        </p:sp>
        <p:sp>
          <p:nvSpPr>
            <p:cNvPr id="134" name="Rectangle 57">
              <a:extLst>
                <a:ext uri="{FF2B5EF4-FFF2-40B4-BE49-F238E27FC236}">
                  <a16:creationId xmlns:a16="http://schemas.microsoft.com/office/drawing/2014/main" id="{BBABF6BB-C46A-628F-EE83-635D0D5584F6}"/>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35" name="Line 58">
              <a:extLst>
                <a:ext uri="{FF2B5EF4-FFF2-40B4-BE49-F238E27FC236}">
                  <a16:creationId xmlns:a16="http://schemas.microsoft.com/office/drawing/2014/main" id="{61A75F68-856E-4ED5-3D12-06F6507F4243}"/>
                </a:ext>
              </a:extLst>
            </p:cNvPr>
            <p:cNvSpPr>
              <a:spLocks noChangeShapeType="1"/>
            </p:cNvSpPr>
            <p:nvPr/>
          </p:nvSpPr>
          <p:spPr bwMode="auto">
            <a:xfrm>
              <a:off x="407"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6" name="Rectangle 59">
              <a:extLst>
                <a:ext uri="{FF2B5EF4-FFF2-40B4-BE49-F238E27FC236}">
                  <a16:creationId xmlns:a16="http://schemas.microsoft.com/office/drawing/2014/main" id="{177C7515-A791-1073-A208-5C5A20E800A7}"/>
                </a:ext>
              </a:extLst>
            </p:cNvPr>
            <p:cNvSpPr>
              <a:spLocks noChangeArrowheads="1"/>
            </p:cNvSpPr>
            <p:nvPr/>
          </p:nvSpPr>
          <p:spPr bwMode="auto">
            <a:xfrm>
              <a:off x="38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137" name="Line 60">
              <a:extLst>
                <a:ext uri="{FF2B5EF4-FFF2-40B4-BE49-F238E27FC236}">
                  <a16:creationId xmlns:a16="http://schemas.microsoft.com/office/drawing/2014/main" id="{F76FF636-42C2-A9F2-2A6A-3013A6E62043}"/>
                </a:ext>
              </a:extLst>
            </p:cNvPr>
            <p:cNvSpPr>
              <a:spLocks noChangeShapeType="1"/>
            </p:cNvSpPr>
            <p:nvPr/>
          </p:nvSpPr>
          <p:spPr bwMode="auto">
            <a:xfrm>
              <a:off x="62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8" name="Rectangle 61">
              <a:extLst>
                <a:ext uri="{FF2B5EF4-FFF2-40B4-BE49-F238E27FC236}">
                  <a16:creationId xmlns:a16="http://schemas.microsoft.com/office/drawing/2014/main" id="{D5C6E925-7657-5724-EE04-F2771E5987AF}"/>
                </a:ext>
              </a:extLst>
            </p:cNvPr>
            <p:cNvSpPr>
              <a:spLocks noChangeArrowheads="1"/>
            </p:cNvSpPr>
            <p:nvPr/>
          </p:nvSpPr>
          <p:spPr bwMode="auto">
            <a:xfrm>
              <a:off x="60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139" name="Line 62">
              <a:extLst>
                <a:ext uri="{FF2B5EF4-FFF2-40B4-BE49-F238E27FC236}">
                  <a16:creationId xmlns:a16="http://schemas.microsoft.com/office/drawing/2014/main" id="{A603C12F-DD5B-B507-B9F2-4D5F7A2D475C}"/>
                </a:ext>
              </a:extLst>
            </p:cNvPr>
            <p:cNvSpPr>
              <a:spLocks noChangeShapeType="1"/>
            </p:cNvSpPr>
            <p:nvPr/>
          </p:nvSpPr>
          <p:spPr bwMode="auto">
            <a:xfrm>
              <a:off x="84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0" name="Rectangle 63">
              <a:extLst>
                <a:ext uri="{FF2B5EF4-FFF2-40B4-BE49-F238E27FC236}">
                  <a16:creationId xmlns:a16="http://schemas.microsoft.com/office/drawing/2014/main" id="{D95E2263-D657-4D97-39A2-A9D01BD71474}"/>
                </a:ext>
              </a:extLst>
            </p:cNvPr>
            <p:cNvSpPr>
              <a:spLocks noChangeArrowheads="1"/>
            </p:cNvSpPr>
            <p:nvPr/>
          </p:nvSpPr>
          <p:spPr bwMode="auto">
            <a:xfrm>
              <a:off x="82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41" name="Line 64">
              <a:extLst>
                <a:ext uri="{FF2B5EF4-FFF2-40B4-BE49-F238E27FC236}">
                  <a16:creationId xmlns:a16="http://schemas.microsoft.com/office/drawing/2014/main" id="{1763A264-7FD3-3B7E-C01B-A97E8C2B02D4}"/>
                </a:ext>
              </a:extLst>
            </p:cNvPr>
            <p:cNvSpPr>
              <a:spLocks noChangeShapeType="1"/>
            </p:cNvSpPr>
            <p:nvPr/>
          </p:nvSpPr>
          <p:spPr bwMode="auto">
            <a:xfrm>
              <a:off x="1065"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2" name="Rectangle 65">
              <a:extLst>
                <a:ext uri="{FF2B5EF4-FFF2-40B4-BE49-F238E27FC236}">
                  <a16:creationId xmlns:a16="http://schemas.microsoft.com/office/drawing/2014/main" id="{124E62C1-3AB5-A74F-FDEB-654DC17ECF1D}"/>
                </a:ext>
              </a:extLst>
            </p:cNvPr>
            <p:cNvSpPr>
              <a:spLocks noChangeArrowheads="1"/>
            </p:cNvSpPr>
            <p:nvPr/>
          </p:nvSpPr>
          <p:spPr bwMode="auto">
            <a:xfrm>
              <a:off x="104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43" name="Rectangle 66">
              <a:extLst>
                <a:ext uri="{FF2B5EF4-FFF2-40B4-BE49-F238E27FC236}">
                  <a16:creationId xmlns:a16="http://schemas.microsoft.com/office/drawing/2014/main" id="{6AFD75A0-BF4E-65DD-3884-02C54C2E1031}"/>
                </a:ext>
              </a:extLst>
            </p:cNvPr>
            <p:cNvSpPr>
              <a:spLocks noChangeArrowheads="1"/>
            </p:cNvSpPr>
            <p:nvPr/>
          </p:nvSpPr>
          <p:spPr bwMode="auto">
            <a:xfrm>
              <a:off x="1293"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144" name="Line 67">
              <a:extLst>
                <a:ext uri="{FF2B5EF4-FFF2-40B4-BE49-F238E27FC236}">
                  <a16:creationId xmlns:a16="http://schemas.microsoft.com/office/drawing/2014/main" id="{581C3FBD-36B4-42A5-A1F7-2E2A4E3D7924}"/>
                </a:ext>
              </a:extLst>
            </p:cNvPr>
            <p:cNvSpPr>
              <a:spLocks noChangeShapeType="1"/>
            </p:cNvSpPr>
            <p:nvPr/>
          </p:nvSpPr>
          <p:spPr bwMode="auto">
            <a:xfrm>
              <a:off x="1504"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5" name="Rectangle 68">
              <a:extLst>
                <a:ext uri="{FF2B5EF4-FFF2-40B4-BE49-F238E27FC236}">
                  <a16:creationId xmlns:a16="http://schemas.microsoft.com/office/drawing/2014/main" id="{7A410AA2-B64C-8735-0174-50292C415105}"/>
                </a:ext>
              </a:extLst>
            </p:cNvPr>
            <p:cNvSpPr>
              <a:spLocks noChangeArrowheads="1"/>
            </p:cNvSpPr>
            <p:nvPr/>
          </p:nvSpPr>
          <p:spPr bwMode="auto">
            <a:xfrm>
              <a:off x="150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46" name="Line 69">
              <a:extLst>
                <a:ext uri="{FF2B5EF4-FFF2-40B4-BE49-F238E27FC236}">
                  <a16:creationId xmlns:a16="http://schemas.microsoft.com/office/drawing/2014/main" id="{5A2A1FBF-582E-4D74-EBCE-EB4B69EC7D9F}"/>
                </a:ext>
              </a:extLst>
            </p:cNvPr>
            <p:cNvSpPr>
              <a:spLocks noChangeShapeType="1"/>
            </p:cNvSpPr>
            <p:nvPr/>
          </p:nvSpPr>
          <p:spPr bwMode="auto">
            <a:xfrm>
              <a:off x="172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7" name="Rectangle 70">
              <a:extLst>
                <a:ext uri="{FF2B5EF4-FFF2-40B4-BE49-F238E27FC236}">
                  <a16:creationId xmlns:a16="http://schemas.microsoft.com/office/drawing/2014/main" id="{B80FD671-427C-FAD3-D94E-4C2011AB23C1}"/>
                </a:ext>
              </a:extLst>
            </p:cNvPr>
            <p:cNvSpPr>
              <a:spLocks noChangeArrowheads="1"/>
            </p:cNvSpPr>
            <p:nvPr/>
          </p:nvSpPr>
          <p:spPr bwMode="auto">
            <a:xfrm>
              <a:off x="172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48" name="Line 71">
              <a:extLst>
                <a:ext uri="{FF2B5EF4-FFF2-40B4-BE49-F238E27FC236}">
                  <a16:creationId xmlns:a16="http://schemas.microsoft.com/office/drawing/2014/main" id="{15D6B3C7-032B-3F33-3734-6C0E4C010A30}"/>
                </a:ext>
              </a:extLst>
            </p:cNvPr>
            <p:cNvSpPr>
              <a:spLocks noChangeShapeType="1"/>
            </p:cNvSpPr>
            <p:nvPr/>
          </p:nvSpPr>
          <p:spPr bwMode="auto">
            <a:xfrm>
              <a:off x="194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49" name="Rectangle 72">
              <a:extLst>
                <a:ext uri="{FF2B5EF4-FFF2-40B4-BE49-F238E27FC236}">
                  <a16:creationId xmlns:a16="http://schemas.microsoft.com/office/drawing/2014/main" id="{222A31A7-CD4C-D475-14F2-B7C8367C9538}"/>
                </a:ext>
              </a:extLst>
            </p:cNvPr>
            <p:cNvSpPr>
              <a:spLocks noChangeArrowheads="1"/>
            </p:cNvSpPr>
            <p:nvPr/>
          </p:nvSpPr>
          <p:spPr bwMode="auto">
            <a:xfrm>
              <a:off x="1945"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150" name="Line 73">
              <a:extLst>
                <a:ext uri="{FF2B5EF4-FFF2-40B4-BE49-F238E27FC236}">
                  <a16:creationId xmlns:a16="http://schemas.microsoft.com/office/drawing/2014/main" id="{A6117AAC-692E-9CA7-74BF-63795E77FEA8}"/>
                </a:ext>
              </a:extLst>
            </p:cNvPr>
            <p:cNvSpPr>
              <a:spLocks noChangeShapeType="1"/>
            </p:cNvSpPr>
            <p:nvPr/>
          </p:nvSpPr>
          <p:spPr bwMode="auto">
            <a:xfrm>
              <a:off x="2162"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1" name="Rectangle 74">
              <a:extLst>
                <a:ext uri="{FF2B5EF4-FFF2-40B4-BE49-F238E27FC236}">
                  <a16:creationId xmlns:a16="http://schemas.microsoft.com/office/drawing/2014/main" id="{36586997-C6D6-D4D5-197B-5BECAA7D6530}"/>
                </a:ext>
              </a:extLst>
            </p:cNvPr>
            <p:cNvSpPr>
              <a:spLocks noChangeArrowheads="1"/>
            </p:cNvSpPr>
            <p:nvPr/>
          </p:nvSpPr>
          <p:spPr bwMode="auto">
            <a:xfrm>
              <a:off x="2164"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152" name="Rectangle 75">
              <a:extLst>
                <a:ext uri="{FF2B5EF4-FFF2-40B4-BE49-F238E27FC236}">
                  <a16:creationId xmlns:a16="http://schemas.microsoft.com/office/drawing/2014/main" id="{3DEF02AA-3201-8E2F-E88D-9D69F2F889CD}"/>
                </a:ext>
              </a:extLst>
            </p:cNvPr>
            <p:cNvSpPr>
              <a:spLocks noChangeArrowheads="1"/>
            </p:cNvSpPr>
            <p:nvPr/>
          </p:nvSpPr>
          <p:spPr bwMode="auto">
            <a:xfrm>
              <a:off x="1226" y="3875"/>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153" name="Line 76">
              <a:extLst>
                <a:ext uri="{FF2B5EF4-FFF2-40B4-BE49-F238E27FC236}">
                  <a16:creationId xmlns:a16="http://schemas.microsoft.com/office/drawing/2014/main" id="{4FC52C2E-1D3D-51BF-E6B7-7B52094A7968}"/>
                </a:ext>
              </a:extLst>
            </p:cNvPr>
            <p:cNvSpPr>
              <a:spLocks noChangeShapeType="1"/>
            </p:cNvSpPr>
            <p:nvPr/>
          </p:nvSpPr>
          <p:spPr bwMode="auto">
            <a:xfrm>
              <a:off x="1272" y="392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4" name="Rectangle 77">
              <a:extLst>
                <a:ext uri="{FF2B5EF4-FFF2-40B4-BE49-F238E27FC236}">
                  <a16:creationId xmlns:a16="http://schemas.microsoft.com/office/drawing/2014/main" id="{4FC24123-86C3-37C1-B74E-D9ABC1529AC4}"/>
                </a:ext>
              </a:extLst>
            </p:cNvPr>
            <p:cNvSpPr>
              <a:spLocks noChangeArrowheads="1"/>
            </p:cNvSpPr>
            <p:nvPr/>
          </p:nvSpPr>
          <p:spPr bwMode="auto">
            <a:xfrm>
              <a:off x="1226" y="364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155" name="Line 78">
              <a:extLst>
                <a:ext uri="{FF2B5EF4-FFF2-40B4-BE49-F238E27FC236}">
                  <a16:creationId xmlns:a16="http://schemas.microsoft.com/office/drawing/2014/main" id="{7046FB9D-6CCB-A8FF-E615-2CFD5DA051A0}"/>
                </a:ext>
              </a:extLst>
            </p:cNvPr>
            <p:cNvSpPr>
              <a:spLocks noChangeShapeType="1"/>
            </p:cNvSpPr>
            <p:nvPr/>
          </p:nvSpPr>
          <p:spPr bwMode="auto">
            <a:xfrm>
              <a:off x="1272" y="369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6" name="Rectangle 79">
              <a:extLst>
                <a:ext uri="{FF2B5EF4-FFF2-40B4-BE49-F238E27FC236}">
                  <a16:creationId xmlns:a16="http://schemas.microsoft.com/office/drawing/2014/main" id="{1BA7CA84-712F-6978-D4D0-AD358A206CF6}"/>
                </a:ext>
              </a:extLst>
            </p:cNvPr>
            <p:cNvSpPr>
              <a:spLocks noChangeArrowheads="1"/>
            </p:cNvSpPr>
            <p:nvPr/>
          </p:nvSpPr>
          <p:spPr bwMode="auto">
            <a:xfrm>
              <a:off x="1226" y="3410"/>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57" name="Line 80">
              <a:extLst>
                <a:ext uri="{FF2B5EF4-FFF2-40B4-BE49-F238E27FC236}">
                  <a16:creationId xmlns:a16="http://schemas.microsoft.com/office/drawing/2014/main" id="{09F7DE21-0AD1-0E99-0A59-BF7B70A7F26A}"/>
                </a:ext>
              </a:extLst>
            </p:cNvPr>
            <p:cNvSpPr>
              <a:spLocks noChangeShapeType="1"/>
            </p:cNvSpPr>
            <p:nvPr/>
          </p:nvSpPr>
          <p:spPr bwMode="auto">
            <a:xfrm>
              <a:off x="1272" y="3459"/>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58" name="Rectangle 81">
              <a:extLst>
                <a:ext uri="{FF2B5EF4-FFF2-40B4-BE49-F238E27FC236}">
                  <a16:creationId xmlns:a16="http://schemas.microsoft.com/office/drawing/2014/main" id="{19FED855-0391-BB2B-54B3-C82EA73C79A6}"/>
                </a:ext>
              </a:extLst>
            </p:cNvPr>
            <p:cNvSpPr>
              <a:spLocks noChangeArrowheads="1"/>
            </p:cNvSpPr>
            <p:nvPr/>
          </p:nvSpPr>
          <p:spPr bwMode="auto">
            <a:xfrm>
              <a:off x="1226" y="3178"/>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59" name="Line 82">
              <a:extLst>
                <a:ext uri="{FF2B5EF4-FFF2-40B4-BE49-F238E27FC236}">
                  <a16:creationId xmlns:a16="http://schemas.microsoft.com/office/drawing/2014/main" id="{A98454DC-CC7D-7795-C73F-3446385F1E6F}"/>
                </a:ext>
              </a:extLst>
            </p:cNvPr>
            <p:cNvSpPr>
              <a:spLocks noChangeShapeType="1"/>
            </p:cNvSpPr>
            <p:nvPr/>
          </p:nvSpPr>
          <p:spPr bwMode="auto">
            <a:xfrm>
              <a:off x="1272" y="322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0" name="Rectangle 83">
              <a:extLst>
                <a:ext uri="{FF2B5EF4-FFF2-40B4-BE49-F238E27FC236}">
                  <a16:creationId xmlns:a16="http://schemas.microsoft.com/office/drawing/2014/main" id="{A6505FC3-FA74-E7AF-6271-6485D8FB36D1}"/>
                </a:ext>
              </a:extLst>
            </p:cNvPr>
            <p:cNvSpPr>
              <a:spLocks noChangeArrowheads="1"/>
            </p:cNvSpPr>
            <p:nvPr/>
          </p:nvSpPr>
          <p:spPr bwMode="auto">
            <a:xfrm>
              <a:off x="1248" y="2709"/>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161" name="Line 84">
              <a:extLst>
                <a:ext uri="{FF2B5EF4-FFF2-40B4-BE49-F238E27FC236}">
                  <a16:creationId xmlns:a16="http://schemas.microsoft.com/office/drawing/2014/main" id="{089E807D-5AFD-D56C-B425-54FD2A66FB96}"/>
                </a:ext>
              </a:extLst>
            </p:cNvPr>
            <p:cNvSpPr>
              <a:spLocks noChangeShapeType="1"/>
            </p:cNvSpPr>
            <p:nvPr/>
          </p:nvSpPr>
          <p:spPr bwMode="auto">
            <a:xfrm>
              <a:off x="1272" y="275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2" name="Rectangle 85">
              <a:extLst>
                <a:ext uri="{FF2B5EF4-FFF2-40B4-BE49-F238E27FC236}">
                  <a16:creationId xmlns:a16="http://schemas.microsoft.com/office/drawing/2014/main" id="{8FDABD1A-5EA5-35DB-E54D-24BC3723D7C7}"/>
                </a:ext>
              </a:extLst>
            </p:cNvPr>
            <p:cNvSpPr>
              <a:spLocks noChangeArrowheads="1"/>
            </p:cNvSpPr>
            <p:nvPr/>
          </p:nvSpPr>
          <p:spPr bwMode="auto">
            <a:xfrm>
              <a:off x="1248" y="2477"/>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163" name="Line 86">
              <a:extLst>
                <a:ext uri="{FF2B5EF4-FFF2-40B4-BE49-F238E27FC236}">
                  <a16:creationId xmlns:a16="http://schemas.microsoft.com/office/drawing/2014/main" id="{2D066EBA-BB25-451F-3DA0-20CA882CB09E}"/>
                </a:ext>
              </a:extLst>
            </p:cNvPr>
            <p:cNvSpPr>
              <a:spLocks noChangeShapeType="1"/>
            </p:cNvSpPr>
            <p:nvPr/>
          </p:nvSpPr>
          <p:spPr bwMode="auto">
            <a:xfrm>
              <a:off x="1272" y="2525"/>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4" name="Rectangle 87">
              <a:extLst>
                <a:ext uri="{FF2B5EF4-FFF2-40B4-BE49-F238E27FC236}">
                  <a16:creationId xmlns:a16="http://schemas.microsoft.com/office/drawing/2014/main" id="{404BB3DC-C1C7-09D8-C7AC-38B4BE478C56}"/>
                </a:ext>
              </a:extLst>
            </p:cNvPr>
            <p:cNvSpPr>
              <a:spLocks noChangeArrowheads="1"/>
            </p:cNvSpPr>
            <p:nvPr/>
          </p:nvSpPr>
          <p:spPr bwMode="auto">
            <a:xfrm>
              <a:off x="1248" y="2245"/>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165" name="Line 88">
              <a:extLst>
                <a:ext uri="{FF2B5EF4-FFF2-40B4-BE49-F238E27FC236}">
                  <a16:creationId xmlns:a16="http://schemas.microsoft.com/office/drawing/2014/main" id="{C218C39B-AC4E-C8E5-BCE5-F80754D3ED05}"/>
                </a:ext>
              </a:extLst>
            </p:cNvPr>
            <p:cNvSpPr>
              <a:spLocks noChangeShapeType="1"/>
            </p:cNvSpPr>
            <p:nvPr/>
          </p:nvSpPr>
          <p:spPr bwMode="auto">
            <a:xfrm>
              <a:off x="1272" y="229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6" name="Rectangle 89">
              <a:extLst>
                <a:ext uri="{FF2B5EF4-FFF2-40B4-BE49-F238E27FC236}">
                  <a16:creationId xmlns:a16="http://schemas.microsoft.com/office/drawing/2014/main" id="{C6EA6C77-5D06-EAF0-2C6C-87565B33AE55}"/>
                </a:ext>
              </a:extLst>
            </p:cNvPr>
            <p:cNvSpPr>
              <a:spLocks noChangeArrowheads="1"/>
            </p:cNvSpPr>
            <p:nvPr/>
          </p:nvSpPr>
          <p:spPr bwMode="auto">
            <a:xfrm>
              <a:off x="1248" y="2012"/>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167" name="Line 90">
              <a:extLst>
                <a:ext uri="{FF2B5EF4-FFF2-40B4-BE49-F238E27FC236}">
                  <a16:creationId xmlns:a16="http://schemas.microsoft.com/office/drawing/2014/main" id="{A79658EE-4873-6FD8-E6E8-B6DE99BF683E}"/>
                </a:ext>
              </a:extLst>
            </p:cNvPr>
            <p:cNvSpPr>
              <a:spLocks noChangeShapeType="1"/>
            </p:cNvSpPr>
            <p:nvPr/>
          </p:nvSpPr>
          <p:spPr bwMode="auto">
            <a:xfrm>
              <a:off x="1272" y="206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68" name="Freeform 91">
              <a:extLst>
                <a:ext uri="{FF2B5EF4-FFF2-40B4-BE49-F238E27FC236}">
                  <a16:creationId xmlns:a16="http://schemas.microsoft.com/office/drawing/2014/main" id="{BB280F56-73A8-16BE-E356-F26CF3D9D6C8}"/>
                </a:ext>
              </a:extLst>
            </p:cNvPr>
            <p:cNvSpPr>
              <a:spLocks/>
            </p:cNvSpPr>
            <p:nvPr/>
          </p:nvSpPr>
          <p:spPr bwMode="auto">
            <a:xfrm>
              <a:off x="1285" y="2970"/>
              <a:ext cx="4" cy="20"/>
            </a:xfrm>
            <a:custGeom>
              <a:avLst/>
              <a:gdLst>
                <a:gd name="T0" fmla="*/ 32 w 2"/>
                <a:gd name="T1" fmla="*/ 0 h 4"/>
                <a:gd name="T2" fmla="*/ 16 w 2"/>
                <a:gd name="T3" fmla="*/ 625 h 4"/>
                <a:gd name="T4" fmla="*/ 16 w 2"/>
                <a:gd name="T5" fmla="*/ 1250 h 4"/>
                <a:gd name="T6" fmla="*/ 0 w 2"/>
                <a:gd name="T7" fmla="*/ 1875 h 4"/>
                <a:gd name="T8" fmla="*/ 0 w 2"/>
                <a:gd name="T9" fmla="*/ 1875 h 4"/>
                <a:gd name="T10" fmla="*/ 0 w 2"/>
                <a:gd name="T11" fmla="*/ 2500 h 4"/>
                <a:gd name="T12" fmla="*/ 0 w 2"/>
                <a:gd name="T13" fmla="*/ 2500 h 4"/>
                <a:gd name="T14" fmla="*/ 0 w 2"/>
                <a:gd name="T15" fmla="*/ 2500 h 4"/>
                <a:gd name="T16" fmla="*/ 0 w 2"/>
                <a:gd name="T17" fmla="*/ 250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4"/>
                <a:gd name="T29" fmla="*/ 2 w 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4">
                  <a:moveTo>
                    <a:pt x="2" y="0"/>
                  </a:moveTo>
                  <a:lnTo>
                    <a:pt x="1" y="1"/>
                  </a:lnTo>
                  <a:lnTo>
                    <a:pt x="1" y="2"/>
                  </a:lnTo>
                  <a:lnTo>
                    <a:pt x="0" y="3"/>
                  </a:lnTo>
                  <a:lnTo>
                    <a:pt x="0" y="4"/>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169" name="Rectangle 94">
              <a:extLst>
                <a:ext uri="{FF2B5EF4-FFF2-40B4-BE49-F238E27FC236}">
                  <a16:creationId xmlns:a16="http://schemas.microsoft.com/office/drawing/2014/main" id="{AC34447B-EEBF-76AF-F7C7-0C63513FA542}"/>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cxnSp>
        <p:nvCxnSpPr>
          <p:cNvPr id="171" name="Straight Connector 170">
            <a:extLst>
              <a:ext uri="{FF2B5EF4-FFF2-40B4-BE49-F238E27FC236}">
                <a16:creationId xmlns:a16="http://schemas.microsoft.com/office/drawing/2014/main" id="{55C62D30-E5A5-0715-6B94-F5BAAD70E9BA}"/>
              </a:ext>
            </a:extLst>
          </p:cNvPr>
          <p:cNvCxnSpPr/>
          <p:nvPr/>
        </p:nvCxnSpPr>
        <p:spPr>
          <a:xfrm flipV="1">
            <a:off x="6992031" y="2291075"/>
            <a:ext cx="908913" cy="3145814"/>
          </a:xfrm>
          <a:prstGeom prst="line">
            <a:avLst/>
          </a:prstGeom>
          <a:ln w="571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CD033D8F-214B-37FD-AB35-7BBA73D38A4B}"/>
              </a:ext>
            </a:extLst>
          </p:cNvPr>
          <p:cNvCxnSpPr>
            <a:cxnSpLocks/>
          </p:cNvCxnSpPr>
          <p:nvPr/>
        </p:nvCxnSpPr>
        <p:spPr>
          <a:xfrm flipH="1" flipV="1">
            <a:off x="7909226" y="2309437"/>
            <a:ext cx="1373723" cy="1785045"/>
          </a:xfrm>
          <a:prstGeom prst="line">
            <a:avLst/>
          </a:prstGeom>
          <a:ln w="57150">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58" name="Straight Connector 257">
            <a:extLst>
              <a:ext uri="{FF2B5EF4-FFF2-40B4-BE49-F238E27FC236}">
                <a16:creationId xmlns:a16="http://schemas.microsoft.com/office/drawing/2014/main" id="{77DA031D-F3B6-351B-8249-6CC6A3502934}"/>
              </a:ext>
            </a:extLst>
          </p:cNvPr>
          <p:cNvCxnSpPr>
            <a:cxnSpLocks/>
          </p:cNvCxnSpPr>
          <p:nvPr/>
        </p:nvCxnSpPr>
        <p:spPr>
          <a:xfrm flipV="1">
            <a:off x="9293302" y="2323781"/>
            <a:ext cx="888726" cy="1748876"/>
          </a:xfrm>
          <a:prstGeom prst="line">
            <a:avLst/>
          </a:prstGeom>
          <a:ln w="57150">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61" name="Rectangle 260">
            <a:extLst>
              <a:ext uri="{FF2B5EF4-FFF2-40B4-BE49-F238E27FC236}">
                <a16:creationId xmlns:a16="http://schemas.microsoft.com/office/drawing/2014/main" id="{06FB8E19-0E22-5A58-13B8-E178E528428C}"/>
              </a:ext>
            </a:extLst>
          </p:cNvPr>
          <p:cNvSpPr/>
          <p:nvPr/>
        </p:nvSpPr>
        <p:spPr>
          <a:xfrm>
            <a:off x="649611" y="2734679"/>
            <a:ext cx="1361818" cy="180864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2" name="Oval 261">
            <a:extLst>
              <a:ext uri="{FF2B5EF4-FFF2-40B4-BE49-F238E27FC236}">
                <a16:creationId xmlns:a16="http://schemas.microsoft.com/office/drawing/2014/main" id="{810A1CB8-C759-EB6A-50B0-EF6A305A70D2}"/>
              </a:ext>
            </a:extLst>
          </p:cNvPr>
          <p:cNvSpPr/>
          <p:nvPr/>
        </p:nvSpPr>
        <p:spPr>
          <a:xfrm rot="10800000">
            <a:off x="594109" y="4486295"/>
            <a:ext cx="101283" cy="9698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4" name="Oval 263">
            <a:extLst>
              <a:ext uri="{FF2B5EF4-FFF2-40B4-BE49-F238E27FC236}">
                <a16:creationId xmlns:a16="http://schemas.microsoft.com/office/drawing/2014/main" id="{B8DE6915-4F57-181B-1C56-81F14E20E5CB}"/>
              </a:ext>
            </a:extLst>
          </p:cNvPr>
          <p:cNvSpPr/>
          <p:nvPr/>
        </p:nvSpPr>
        <p:spPr>
          <a:xfrm rot="10800000">
            <a:off x="1966166" y="4487660"/>
            <a:ext cx="101283" cy="9698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5" name="Oval 264">
            <a:extLst>
              <a:ext uri="{FF2B5EF4-FFF2-40B4-BE49-F238E27FC236}">
                <a16:creationId xmlns:a16="http://schemas.microsoft.com/office/drawing/2014/main" id="{3A7A8BA6-0539-D953-CCB6-D9B0F8866871}"/>
              </a:ext>
            </a:extLst>
          </p:cNvPr>
          <p:cNvSpPr/>
          <p:nvPr/>
        </p:nvSpPr>
        <p:spPr>
          <a:xfrm rot="10800000">
            <a:off x="601035" y="2672100"/>
            <a:ext cx="101283" cy="9698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6" name="Oval 265">
            <a:extLst>
              <a:ext uri="{FF2B5EF4-FFF2-40B4-BE49-F238E27FC236}">
                <a16:creationId xmlns:a16="http://schemas.microsoft.com/office/drawing/2014/main" id="{1F7F9B29-3AA8-EACD-DFE9-4FAB2204DEB6}"/>
              </a:ext>
            </a:extLst>
          </p:cNvPr>
          <p:cNvSpPr/>
          <p:nvPr/>
        </p:nvSpPr>
        <p:spPr>
          <a:xfrm rot="10800000">
            <a:off x="1973092" y="2673465"/>
            <a:ext cx="101283" cy="9698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3" name="Object 2">
            <a:extLst>
              <a:ext uri="{FF2B5EF4-FFF2-40B4-BE49-F238E27FC236}">
                <a16:creationId xmlns:a16="http://schemas.microsoft.com/office/drawing/2014/main" id="{C8AD7B07-BC97-4A51-9D48-25F84C011B0A}"/>
              </a:ext>
            </a:extLst>
          </p:cNvPr>
          <p:cNvGraphicFramePr>
            <a:graphicFrameLocks noChangeAspect="1"/>
          </p:cNvGraphicFramePr>
          <p:nvPr>
            <p:extLst>
              <p:ext uri="{D42A27DB-BD31-4B8C-83A1-F6EECF244321}">
                <p14:modId xmlns:p14="http://schemas.microsoft.com/office/powerpoint/2010/main" val="1313422547"/>
              </p:ext>
            </p:extLst>
          </p:nvPr>
        </p:nvGraphicFramePr>
        <p:xfrm>
          <a:off x="1644266" y="2281965"/>
          <a:ext cx="768427" cy="426904"/>
        </p:xfrm>
        <a:graphic>
          <a:graphicData uri="http://schemas.openxmlformats.org/presentationml/2006/ole">
            <mc:AlternateContent xmlns:mc="http://schemas.openxmlformats.org/markup-compatibility/2006">
              <mc:Choice xmlns:v="urn:schemas-microsoft-com:vml" Requires="v">
                <p:oleObj name="Equation" r:id="rId2" imgW="457200" imgH="253800" progId="Equation.DSMT4">
                  <p:embed/>
                </p:oleObj>
              </mc:Choice>
              <mc:Fallback>
                <p:oleObj name="Equation" r:id="rId2" imgW="457200" imgH="253800" progId="Equation.DSMT4">
                  <p:embed/>
                  <p:pic>
                    <p:nvPicPr>
                      <p:cNvPr id="3" name="Object 2">
                        <a:extLst>
                          <a:ext uri="{FF2B5EF4-FFF2-40B4-BE49-F238E27FC236}">
                            <a16:creationId xmlns:a16="http://schemas.microsoft.com/office/drawing/2014/main" id="{C8AD7B07-BC97-4A51-9D48-25F84C011B0A}"/>
                          </a:ext>
                        </a:extLst>
                      </p:cNvPr>
                      <p:cNvPicPr/>
                      <p:nvPr/>
                    </p:nvPicPr>
                    <p:blipFill>
                      <a:blip r:embed="rId3"/>
                      <a:stretch>
                        <a:fillRect/>
                      </a:stretch>
                    </p:blipFill>
                    <p:spPr>
                      <a:xfrm>
                        <a:off x="1644266" y="2281965"/>
                        <a:ext cx="768427" cy="426904"/>
                      </a:xfrm>
                      <a:prstGeom prst="rect">
                        <a:avLst/>
                      </a:prstGeom>
                      <a:solidFill>
                        <a:schemeClr val="bg1">
                          <a:alpha val="73000"/>
                        </a:schemeClr>
                      </a:solidFill>
                    </p:spPr>
                  </p:pic>
                </p:oleObj>
              </mc:Fallback>
            </mc:AlternateContent>
          </a:graphicData>
        </a:graphic>
      </p:graphicFrame>
      <p:sp>
        <p:nvSpPr>
          <p:cNvPr id="256" name="Oval 255">
            <a:extLst>
              <a:ext uri="{FF2B5EF4-FFF2-40B4-BE49-F238E27FC236}">
                <a16:creationId xmlns:a16="http://schemas.microsoft.com/office/drawing/2014/main" id="{E9EE67B6-65C6-479A-A891-959C7F21CA09}"/>
              </a:ext>
            </a:extLst>
          </p:cNvPr>
          <p:cNvSpPr/>
          <p:nvPr/>
        </p:nvSpPr>
        <p:spPr>
          <a:xfrm>
            <a:off x="3800820" y="4483864"/>
            <a:ext cx="110168" cy="110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9" name="Object 178">
            <a:extLst>
              <a:ext uri="{FF2B5EF4-FFF2-40B4-BE49-F238E27FC236}">
                <a16:creationId xmlns:a16="http://schemas.microsoft.com/office/drawing/2014/main" id="{F835A301-3BFF-4431-8227-717D6F444840}"/>
              </a:ext>
            </a:extLst>
          </p:cNvPr>
          <p:cNvGraphicFramePr>
            <a:graphicFrameLocks noChangeAspect="1"/>
          </p:cNvGraphicFramePr>
          <p:nvPr>
            <p:extLst>
              <p:ext uri="{D42A27DB-BD31-4B8C-83A1-F6EECF244321}">
                <p14:modId xmlns:p14="http://schemas.microsoft.com/office/powerpoint/2010/main" val="733270571"/>
              </p:ext>
            </p:extLst>
          </p:nvPr>
        </p:nvGraphicFramePr>
        <p:xfrm>
          <a:off x="3945033" y="4296598"/>
          <a:ext cx="768350" cy="427037"/>
        </p:xfrm>
        <a:graphic>
          <a:graphicData uri="http://schemas.openxmlformats.org/presentationml/2006/ole">
            <mc:AlternateContent xmlns:mc="http://schemas.openxmlformats.org/markup-compatibility/2006">
              <mc:Choice xmlns:v="urn:schemas-microsoft-com:vml" Requires="v">
                <p:oleObj name="Equation" r:id="rId4" imgW="457200" imgH="253800" progId="Equation.DSMT4">
                  <p:embed/>
                </p:oleObj>
              </mc:Choice>
              <mc:Fallback>
                <p:oleObj name="Equation" r:id="rId4" imgW="457200" imgH="253800" progId="Equation.DSMT4">
                  <p:embed/>
                  <p:pic>
                    <p:nvPicPr>
                      <p:cNvPr id="179" name="Object 178">
                        <a:extLst>
                          <a:ext uri="{FF2B5EF4-FFF2-40B4-BE49-F238E27FC236}">
                            <a16:creationId xmlns:a16="http://schemas.microsoft.com/office/drawing/2014/main" id="{F835A301-3BFF-4431-8227-717D6F444840}"/>
                          </a:ext>
                        </a:extLst>
                      </p:cNvPr>
                      <p:cNvPicPr/>
                      <p:nvPr/>
                    </p:nvPicPr>
                    <p:blipFill>
                      <a:blip r:embed="rId5"/>
                      <a:stretch>
                        <a:fillRect/>
                      </a:stretch>
                    </p:blipFill>
                    <p:spPr>
                      <a:xfrm>
                        <a:off x="3945033" y="4296598"/>
                        <a:ext cx="768350" cy="427037"/>
                      </a:xfrm>
                      <a:prstGeom prst="rect">
                        <a:avLst/>
                      </a:prstGeom>
                      <a:solidFill>
                        <a:schemeClr val="bg1">
                          <a:alpha val="73000"/>
                        </a:schemeClr>
                      </a:solidFill>
                    </p:spPr>
                  </p:pic>
                </p:oleObj>
              </mc:Fallback>
            </mc:AlternateContent>
          </a:graphicData>
        </a:graphic>
      </p:graphicFrame>
      <p:graphicFrame>
        <p:nvGraphicFramePr>
          <p:cNvPr id="180" name="Object 179">
            <a:extLst>
              <a:ext uri="{FF2B5EF4-FFF2-40B4-BE49-F238E27FC236}">
                <a16:creationId xmlns:a16="http://schemas.microsoft.com/office/drawing/2014/main" id="{4BB5DCA6-F6BD-4AAD-8F81-B013649AEEAB}"/>
              </a:ext>
            </a:extLst>
          </p:cNvPr>
          <p:cNvGraphicFramePr>
            <a:graphicFrameLocks noChangeAspect="1"/>
          </p:cNvGraphicFramePr>
          <p:nvPr>
            <p:extLst>
              <p:ext uri="{D42A27DB-BD31-4B8C-83A1-F6EECF244321}">
                <p14:modId xmlns:p14="http://schemas.microsoft.com/office/powerpoint/2010/main" val="3553885511"/>
              </p:ext>
            </p:extLst>
          </p:nvPr>
        </p:nvGraphicFramePr>
        <p:xfrm>
          <a:off x="164468" y="2257330"/>
          <a:ext cx="747712" cy="427037"/>
        </p:xfrm>
        <a:graphic>
          <a:graphicData uri="http://schemas.openxmlformats.org/presentationml/2006/ole">
            <mc:AlternateContent xmlns:mc="http://schemas.openxmlformats.org/markup-compatibility/2006">
              <mc:Choice xmlns:v="urn:schemas-microsoft-com:vml" Requires="v">
                <p:oleObj name="Equation" r:id="rId6" imgW="444240" imgH="253800" progId="Equation.DSMT4">
                  <p:embed/>
                </p:oleObj>
              </mc:Choice>
              <mc:Fallback>
                <p:oleObj name="Equation" r:id="rId6" imgW="444240" imgH="253800" progId="Equation.DSMT4">
                  <p:embed/>
                  <p:pic>
                    <p:nvPicPr>
                      <p:cNvPr id="180" name="Object 179">
                        <a:extLst>
                          <a:ext uri="{FF2B5EF4-FFF2-40B4-BE49-F238E27FC236}">
                            <a16:creationId xmlns:a16="http://schemas.microsoft.com/office/drawing/2014/main" id="{4BB5DCA6-F6BD-4AAD-8F81-B013649AEEAB}"/>
                          </a:ext>
                        </a:extLst>
                      </p:cNvPr>
                      <p:cNvPicPr/>
                      <p:nvPr/>
                    </p:nvPicPr>
                    <p:blipFill>
                      <a:blip r:embed="rId7"/>
                      <a:stretch>
                        <a:fillRect/>
                      </a:stretch>
                    </p:blipFill>
                    <p:spPr>
                      <a:xfrm>
                        <a:off x="164468" y="2257330"/>
                        <a:ext cx="747712" cy="427037"/>
                      </a:xfrm>
                      <a:prstGeom prst="rect">
                        <a:avLst/>
                      </a:prstGeom>
                      <a:solidFill>
                        <a:schemeClr val="bg1">
                          <a:alpha val="73000"/>
                        </a:schemeClr>
                      </a:solidFill>
                    </p:spPr>
                  </p:pic>
                </p:oleObj>
              </mc:Fallback>
            </mc:AlternateContent>
          </a:graphicData>
        </a:graphic>
      </p:graphicFrame>
      <p:sp>
        <p:nvSpPr>
          <p:cNvPr id="181" name="Oval 180">
            <a:extLst>
              <a:ext uri="{FF2B5EF4-FFF2-40B4-BE49-F238E27FC236}">
                <a16:creationId xmlns:a16="http://schemas.microsoft.com/office/drawing/2014/main" id="{A764D0A8-96E6-4E28-BD47-F4AF0F99A99D}"/>
              </a:ext>
            </a:extLst>
          </p:cNvPr>
          <p:cNvSpPr/>
          <p:nvPr/>
        </p:nvSpPr>
        <p:spPr>
          <a:xfrm>
            <a:off x="3787967" y="5837102"/>
            <a:ext cx="110168" cy="110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2" name="Object 181">
            <a:extLst>
              <a:ext uri="{FF2B5EF4-FFF2-40B4-BE49-F238E27FC236}">
                <a16:creationId xmlns:a16="http://schemas.microsoft.com/office/drawing/2014/main" id="{DBD972DB-CA0F-4F4E-BE97-4ABD13DCF428}"/>
              </a:ext>
            </a:extLst>
          </p:cNvPr>
          <p:cNvGraphicFramePr>
            <a:graphicFrameLocks noChangeAspect="1"/>
          </p:cNvGraphicFramePr>
          <p:nvPr>
            <p:extLst>
              <p:ext uri="{D42A27DB-BD31-4B8C-83A1-F6EECF244321}">
                <p14:modId xmlns:p14="http://schemas.microsoft.com/office/powerpoint/2010/main" val="4008832728"/>
              </p:ext>
            </p:extLst>
          </p:nvPr>
        </p:nvGraphicFramePr>
        <p:xfrm>
          <a:off x="3941763" y="5649913"/>
          <a:ext cx="747712" cy="427037"/>
        </p:xfrm>
        <a:graphic>
          <a:graphicData uri="http://schemas.openxmlformats.org/presentationml/2006/ole">
            <mc:AlternateContent xmlns:mc="http://schemas.openxmlformats.org/markup-compatibility/2006">
              <mc:Choice xmlns:v="urn:schemas-microsoft-com:vml" Requires="v">
                <p:oleObj name="Equation" r:id="rId8" imgW="444240" imgH="253800" progId="Equation.DSMT4">
                  <p:embed/>
                </p:oleObj>
              </mc:Choice>
              <mc:Fallback>
                <p:oleObj name="Equation" r:id="rId8" imgW="444240" imgH="253800" progId="Equation.DSMT4">
                  <p:embed/>
                  <p:pic>
                    <p:nvPicPr>
                      <p:cNvPr id="182" name="Object 181">
                        <a:extLst>
                          <a:ext uri="{FF2B5EF4-FFF2-40B4-BE49-F238E27FC236}">
                            <a16:creationId xmlns:a16="http://schemas.microsoft.com/office/drawing/2014/main" id="{DBD972DB-CA0F-4F4E-BE97-4ABD13DCF428}"/>
                          </a:ext>
                        </a:extLst>
                      </p:cNvPr>
                      <p:cNvPicPr/>
                      <p:nvPr/>
                    </p:nvPicPr>
                    <p:blipFill>
                      <a:blip r:embed="rId9"/>
                      <a:stretch>
                        <a:fillRect/>
                      </a:stretch>
                    </p:blipFill>
                    <p:spPr>
                      <a:xfrm>
                        <a:off x="3941763" y="5649913"/>
                        <a:ext cx="747712" cy="427037"/>
                      </a:xfrm>
                      <a:prstGeom prst="rect">
                        <a:avLst/>
                      </a:prstGeom>
                      <a:solidFill>
                        <a:schemeClr val="bg1">
                          <a:alpha val="73000"/>
                        </a:schemeClr>
                      </a:solidFill>
                    </p:spPr>
                  </p:pic>
                </p:oleObj>
              </mc:Fallback>
            </mc:AlternateContent>
          </a:graphicData>
        </a:graphic>
      </p:graphicFrame>
      <p:graphicFrame>
        <p:nvGraphicFramePr>
          <p:cNvPr id="183" name="Object 182">
            <a:extLst>
              <a:ext uri="{FF2B5EF4-FFF2-40B4-BE49-F238E27FC236}">
                <a16:creationId xmlns:a16="http://schemas.microsoft.com/office/drawing/2014/main" id="{BC82E19A-FC15-41D1-A2A1-E97803FBA0DC}"/>
              </a:ext>
            </a:extLst>
          </p:cNvPr>
          <p:cNvGraphicFramePr>
            <a:graphicFrameLocks noChangeAspect="1"/>
          </p:cNvGraphicFramePr>
          <p:nvPr>
            <p:extLst>
              <p:ext uri="{D42A27DB-BD31-4B8C-83A1-F6EECF244321}">
                <p14:modId xmlns:p14="http://schemas.microsoft.com/office/powerpoint/2010/main" val="484246564"/>
              </p:ext>
            </p:extLst>
          </p:nvPr>
        </p:nvGraphicFramePr>
        <p:xfrm>
          <a:off x="1204913" y="4560888"/>
          <a:ext cx="896937" cy="427037"/>
        </p:xfrm>
        <a:graphic>
          <a:graphicData uri="http://schemas.openxmlformats.org/presentationml/2006/ole">
            <mc:AlternateContent xmlns:mc="http://schemas.openxmlformats.org/markup-compatibility/2006">
              <mc:Choice xmlns:v="urn:schemas-microsoft-com:vml" Requires="v">
                <p:oleObj name="Equation" r:id="rId10" imgW="533160" imgH="253800" progId="Equation.DSMT4">
                  <p:embed/>
                </p:oleObj>
              </mc:Choice>
              <mc:Fallback>
                <p:oleObj name="Equation" r:id="rId10" imgW="533160" imgH="253800" progId="Equation.DSMT4">
                  <p:embed/>
                  <p:pic>
                    <p:nvPicPr>
                      <p:cNvPr id="183" name="Object 182">
                        <a:extLst>
                          <a:ext uri="{FF2B5EF4-FFF2-40B4-BE49-F238E27FC236}">
                            <a16:creationId xmlns:a16="http://schemas.microsoft.com/office/drawing/2014/main" id="{BC82E19A-FC15-41D1-A2A1-E97803FBA0DC}"/>
                          </a:ext>
                        </a:extLst>
                      </p:cNvPr>
                      <p:cNvPicPr/>
                      <p:nvPr/>
                    </p:nvPicPr>
                    <p:blipFill>
                      <a:blip r:embed="rId11"/>
                      <a:stretch>
                        <a:fillRect/>
                      </a:stretch>
                    </p:blipFill>
                    <p:spPr>
                      <a:xfrm>
                        <a:off x="1204913" y="4560888"/>
                        <a:ext cx="896937" cy="427037"/>
                      </a:xfrm>
                      <a:prstGeom prst="rect">
                        <a:avLst/>
                      </a:prstGeom>
                      <a:solidFill>
                        <a:schemeClr val="bg1">
                          <a:alpha val="73000"/>
                        </a:schemeClr>
                      </a:solidFill>
                    </p:spPr>
                  </p:pic>
                </p:oleObj>
              </mc:Fallback>
            </mc:AlternateContent>
          </a:graphicData>
        </a:graphic>
      </p:graphicFrame>
      <p:sp>
        <p:nvSpPr>
          <p:cNvPr id="184" name="Oval 183">
            <a:extLst>
              <a:ext uri="{FF2B5EF4-FFF2-40B4-BE49-F238E27FC236}">
                <a16:creationId xmlns:a16="http://schemas.microsoft.com/office/drawing/2014/main" id="{4559F512-CCD2-4B63-8626-C7FCBE89EC92}"/>
              </a:ext>
            </a:extLst>
          </p:cNvPr>
          <p:cNvSpPr/>
          <p:nvPr/>
        </p:nvSpPr>
        <p:spPr>
          <a:xfrm>
            <a:off x="1957330" y="4458157"/>
            <a:ext cx="110168" cy="110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5" name="Object 184">
            <a:extLst>
              <a:ext uri="{FF2B5EF4-FFF2-40B4-BE49-F238E27FC236}">
                <a16:creationId xmlns:a16="http://schemas.microsoft.com/office/drawing/2014/main" id="{3F7C3E47-86E7-4746-9E62-FD039445FBD4}"/>
              </a:ext>
            </a:extLst>
          </p:cNvPr>
          <p:cNvGraphicFramePr>
            <a:graphicFrameLocks noChangeAspect="1"/>
          </p:cNvGraphicFramePr>
          <p:nvPr>
            <p:extLst>
              <p:ext uri="{D42A27DB-BD31-4B8C-83A1-F6EECF244321}">
                <p14:modId xmlns:p14="http://schemas.microsoft.com/office/powerpoint/2010/main" val="1855689177"/>
              </p:ext>
            </p:extLst>
          </p:nvPr>
        </p:nvGraphicFramePr>
        <p:xfrm>
          <a:off x="101390" y="4570069"/>
          <a:ext cx="896937" cy="427037"/>
        </p:xfrm>
        <a:graphic>
          <a:graphicData uri="http://schemas.openxmlformats.org/presentationml/2006/ole">
            <mc:AlternateContent xmlns:mc="http://schemas.openxmlformats.org/markup-compatibility/2006">
              <mc:Choice xmlns:v="urn:schemas-microsoft-com:vml" Requires="v">
                <p:oleObj name="Equation" r:id="rId12" imgW="533160" imgH="253800" progId="Equation.DSMT4">
                  <p:embed/>
                </p:oleObj>
              </mc:Choice>
              <mc:Fallback>
                <p:oleObj name="Equation" r:id="rId12" imgW="533160" imgH="253800" progId="Equation.DSMT4">
                  <p:embed/>
                  <p:pic>
                    <p:nvPicPr>
                      <p:cNvPr id="185" name="Object 184">
                        <a:extLst>
                          <a:ext uri="{FF2B5EF4-FFF2-40B4-BE49-F238E27FC236}">
                            <a16:creationId xmlns:a16="http://schemas.microsoft.com/office/drawing/2014/main" id="{3F7C3E47-86E7-4746-9E62-FD039445FBD4}"/>
                          </a:ext>
                        </a:extLst>
                      </p:cNvPr>
                      <p:cNvPicPr/>
                      <p:nvPr/>
                    </p:nvPicPr>
                    <p:blipFill>
                      <a:blip r:embed="rId13"/>
                      <a:stretch>
                        <a:fillRect/>
                      </a:stretch>
                    </p:blipFill>
                    <p:spPr>
                      <a:xfrm>
                        <a:off x="101390" y="4570069"/>
                        <a:ext cx="896937" cy="427037"/>
                      </a:xfrm>
                      <a:prstGeom prst="rect">
                        <a:avLst/>
                      </a:prstGeom>
                      <a:solidFill>
                        <a:schemeClr val="bg1">
                          <a:alpha val="73000"/>
                        </a:schemeClr>
                      </a:solidFill>
                    </p:spPr>
                  </p:pic>
                </p:oleObj>
              </mc:Fallback>
            </mc:AlternateContent>
          </a:graphicData>
        </a:graphic>
      </p:graphicFrame>
      <p:sp>
        <p:nvSpPr>
          <p:cNvPr id="186" name="Oval 185">
            <a:extLst>
              <a:ext uri="{FF2B5EF4-FFF2-40B4-BE49-F238E27FC236}">
                <a16:creationId xmlns:a16="http://schemas.microsoft.com/office/drawing/2014/main" id="{9C796158-BCDB-4EC1-A680-58F1FF1AAF35}"/>
              </a:ext>
            </a:extLst>
          </p:cNvPr>
          <p:cNvSpPr/>
          <p:nvPr/>
        </p:nvSpPr>
        <p:spPr>
          <a:xfrm>
            <a:off x="1979365" y="5813232"/>
            <a:ext cx="110168" cy="1101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7" name="Object 186">
            <a:extLst>
              <a:ext uri="{FF2B5EF4-FFF2-40B4-BE49-F238E27FC236}">
                <a16:creationId xmlns:a16="http://schemas.microsoft.com/office/drawing/2014/main" id="{3B03F565-2888-49CA-A823-F5A762FA03AB}"/>
              </a:ext>
            </a:extLst>
          </p:cNvPr>
          <p:cNvGraphicFramePr>
            <a:graphicFrameLocks noChangeAspect="1"/>
          </p:cNvGraphicFramePr>
          <p:nvPr>
            <p:extLst>
              <p:ext uri="{D42A27DB-BD31-4B8C-83A1-F6EECF244321}">
                <p14:modId xmlns:p14="http://schemas.microsoft.com/office/powerpoint/2010/main" val="3020310774"/>
              </p:ext>
            </p:extLst>
          </p:nvPr>
        </p:nvGraphicFramePr>
        <p:xfrm>
          <a:off x="1088738" y="5856862"/>
          <a:ext cx="898525" cy="427037"/>
        </p:xfrm>
        <a:graphic>
          <a:graphicData uri="http://schemas.openxmlformats.org/presentationml/2006/ole">
            <mc:AlternateContent xmlns:mc="http://schemas.openxmlformats.org/markup-compatibility/2006">
              <mc:Choice xmlns:v="urn:schemas-microsoft-com:vml" Requires="v">
                <p:oleObj name="Equation" r:id="rId14" imgW="533160" imgH="253800" progId="Equation.DSMT4">
                  <p:embed/>
                </p:oleObj>
              </mc:Choice>
              <mc:Fallback>
                <p:oleObj name="Equation" r:id="rId14" imgW="533160" imgH="253800" progId="Equation.DSMT4">
                  <p:embed/>
                  <p:pic>
                    <p:nvPicPr>
                      <p:cNvPr id="187" name="Object 186">
                        <a:extLst>
                          <a:ext uri="{FF2B5EF4-FFF2-40B4-BE49-F238E27FC236}">
                            <a16:creationId xmlns:a16="http://schemas.microsoft.com/office/drawing/2014/main" id="{3B03F565-2888-49CA-A823-F5A762FA03AB}"/>
                          </a:ext>
                        </a:extLst>
                      </p:cNvPr>
                      <p:cNvPicPr/>
                      <p:nvPr/>
                    </p:nvPicPr>
                    <p:blipFill>
                      <a:blip r:embed="rId15"/>
                      <a:stretch>
                        <a:fillRect/>
                      </a:stretch>
                    </p:blipFill>
                    <p:spPr>
                      <a:xfrm>
                        <a:off x="1088738" y="5856862"/>
                        <a:ext cx="898525" cy="427037"/>
                      </a:xfrm>
                      <a:prstGeom prst="rect">
                        <a:avLst/>
                      </a:prstGeom>
                      <a:solidFill>
                        <a:schemeClr val="bg1">
                          <a:alpha val="73000"/>
                        </a:schemeClr>
                      </a:solidFill>
                    </p:spPr>
                  </p:pic>
                </p:oleObj>
              </mc:Fallback>
            </mc:AlternateContent>
          </a:graphicData>
        </a:graphic>
      </p:graphicFrame>
      <p:sp>
        <p:nvSpPr>
          <p:cNvPr id="257" name="Rectangle 256">
            <a:extLst>
              <a:ext uri="{FF2B5EF4-FFF2-40B4-BE49-F238E27FC236}">
                <a16:creationId xmlns:a16="http://schemas.microsoft.com/office/drawing/2014/main" id="{2595788D-FB77-4FAF-98CB-09D51A5DD14C}"/>
              </a:ext>
            </a:extLst>
          </p:cNvPr>
          <p:cNvSpPr/>
          <p:nvPr/>
        </p:nvSpPr>
        <p:spPr>
          <a:xfrm>
            <a:off x="2038120" y="4527933"/>
            <a:ext cx="1817784" cy="1355074"/>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angle 188">
            <a:extLst>
              <a:ext uri="{FF2B5EF4-FFF2-40B4-BE49-F238E27FC236}">
                <a16:creationId xmlns:a16="http://schemas.microsoft.com/office/drawing/2014/main" id="{394EA26C-0D15-40B1-96D8-8C3DCAFE0C32}"/>
              </a:ext>
            </a:extLst>
          </p:cNvPr>
          <p:cNvSpPr/>
          <p:nvPr/>
        </p:nvSpPr>
        <p:spPr>
          <a:xfrm rot="5400000">
            <a:off x="431364" y="2949345"/>
            <a:ext cx="1808871" cy="1382390"/>
          </a:xfrm>
          <a:prstGeom prst="rect">
            <a:avLst/>
          </a:prstGeom>
          <a:noFill/>
          <a:ln w="76200">
            <a:solidFill>
              <a:schemeClr val="bg1">
                <a:alpha val="6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0" name="Object 189">
            <a:extLst>
              <a:ext uri="{FF2B5EF4-FFF2-40B4-BE49-F238E27FC236}">
                <a16:creationId xmlns:a16="http://schemas.microsoft.com/office/drawing/2014/main" id="{DF01DE01-5341-4D29-9939-48A7439EAA7A}"/>
              </a:ext>
            </a:extLst>
          </p:cNvPr>
          <p:cNvGraphicFramePr>
            <a:graphicFrameLocks noChangeAspect="1"/>
          </p:cNvGraphicFramePr>
          <p:nvPr>
            <p:extLst>
              <p:ext uri="{D42A27DB-BD31-4B8C-83A1-F6EECF244321}">
                <p14:modId xmlns:p14="http://schemas.microsoft.com/office/powerpoint/2010/main" val="1670970286"/>
              </p:ext>
            </p:extLst>
          </p:nvPr>
        </p:nvGraphicFramePr>
        <p:xfrm>
          <a:off x="6084888" y="5464462"/>
          <a:ext cx="895350" cy="427037"/>
        </p:xfrm>
        <a:graphic>
          <a:graphicData uri="http://schemas.openxmlformats.org/presentationml/2006/ole">
            <mc:AlternateContent xmlns:mc="http://schemas.openxmlformats.org/markup-compatibility/2006">
              <mc:Choice xmlns:v="urn:schemas-microsoft-com:vml" Requires="v">
                <p:oleObj name="Equation" r:id="rId16" imgW="533160" imgH="253800" progId="Equation.DSMT4">
                  <p:embed/>
                </p:oleObj>
              </mc:Choice>
              <mc:Fallback>
                <p:oleObj name="Equation" r:id="rId16" imgW="533160" imgH="253800" progId="Equation.DSMT4">
                  <p:embed/>
                  <p:pic>
                    <p:nvPicPr>
                      <p:cNvPr id="190" name="Object 189">
                        <a:extLst>
                          <a:ext uri="{FF2B5EF4-FFF2-40B4-BE49-F238E27FC236}">
                            <a16:creationId xmlns:a16="http://schemas.microsoft.com/office/drawing/2014/main" id="{DF01DE01-5341-4D29-9939-48A7439EAA7A}"/>
                          </a:ext>
                        </a:extLst>
                      </p:cNvPr>
                      <p:cNvPicPr/>
                      <p:nvPr/>
                    </p:nvPicPr>
                    <p:blipFill>
                      <a:blip r:embed="rId17"/>
                      <a:stretch>
                        <a:fillRect/>
                      </a:stretch>
                    </p:blipFill>
                    <p:spPr>
                      <a:xfrm>
                        <a:off x="6084888" y="5464462"/>
                        <a:ext cx="895350" cy="427037"/>
                      </a:xfrm>
                      <a:prstGeom prst="rect">
                        <a:avLst/>
                      </a:prstGeom>
                      <a:solidFill>
                        <a:schemeClr val="bg1">
                          <a:alpha val="73000"/>
                        </a:schemeClr>
                      </a:solidFill>
                    </p:spPr>
                  </p:pic>
                </p:oleObj>
              </mc:Fallback>
            </mc:AlternateContent>
          </a:graphicData>
        </a:graphic>
      </p:graphicFrame>
      <p:sp>
        <p:nvSpPr>
          <p:cNvPr id="192" name="Oval 191">
            <a:extLst>
              <a:ext uri="{FF2B5EF4-FFF2-40B4-BE49-F238E27FC236}">
                <a16:creationId xmlns:a16="http://schemas.microsoft.com/office/drawing/2014/main" id="{A3B0AE07-1568-49C8-8D14-3E988E93AF54}"/>
              </a:ext>
            </a:extLst>
          </p:cNvPr>
          <p:cNvSpPr/>
          <p:nvPr/>
        </p:nvSpPr>
        <p:spPr>
          <a:xfrm>
            <a:off x="6936955" y="5361540"/>
            <a:ext cx="110168" cy="110169"/>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3" name="Object 192">
            <a:extLst>
              <a:ext uri="{FF2B5EF4-FFF2-40B4-BE49-F238E27FC236}">
                <a16:creationId xmlns:a16="http://schemas.microsoft.com/office/drawing/2014/main" id="{691CFAB4-3CDA-4BDF-891F-D4F53E912B60}"/>
              </a:ext>
            </a:extLst>
          </p:cNvPr>
          <p:cNvGraphicFramePr>
            <a:graphicFrameLocks noChangeAspect="1"/>
          </p:cNvGraphicFramePr>
          <p:nvPr>
            <p:extLst>
              <p:ext uri="{D42A27DB-BD31-4B8C-83A1-F6EECF244321}">
                <p14:modId xmlns:p14="http://schemas.microsoft.com/office/powerpoint/2010/main" val="2433224143"/>
              </p:ext>
            </p:extLst>
          </p:nvPr>
        </p:nvGraphicFramePr>
        <p:xfrm>
          <a:off x="7273486" y="1804777"/>
          <a:ext cx="746125" cy="427038"/>
        </p:xfrm>
        <a:graphic>
          <a:graphicData uri="http://schemas.openxmlformats.org/presentationml/2006/ole">
            <mc:AlternateContent xmlns:mc="http://schemas.openxmlformats.org/markup-compatibility/2006">
              <mc:Choice xmlns:v="urn:schemas-microsoft-com:vml" Requires="v">
                <p:oleObj name="Equation" r:id="rId18" imgW="444240" imgH="253800" progId="Equation.DSMT4">
                  <p:embed/>
                </p:oleObj>
              </mc:Choice>
              <mc:Fallback>
                <p:oleObj name="Equation" r:id="rId18" imgW="444240" imgH="253800" progId="Equation.DSMT4">
                  <p:embed/>
                  <p:pic>
                    <p:nvPicPr>
                      <p:cNvPr id="193" name="Object 192">
                        <a:extLst>
                          <a:ext uri="{FF2B5EF4-FFF2-40B4-BE49-F238E27FC236}">
                            <a16:creationId xmlns:a16="http://schemas.microsoft.com/office/drawing/2014/main" id="{691CFAB4-3CDA-4BDF-891F-D4F53E912B60}"/>
                          </a:ext>
                        </a:extLst>
                      </p:cNvPr>
                      <p:cNvPicPr/>
                      <p:nvPr/>
                    </p:nvPicPr>
                    <p:blipFill>
                      <a:blip r:embed="rId19"/>
                      <a:stretch>
                        <a:fillRect/>
                      </a:stretch>
                    </p:blipFill>
                    <p:spPr>
                      <a:xfrm>
                        <a:off x="7273486" y="1804777"/>
                        <a:ext cx="746125" cy="427038"/>
                      </a:xfrm>
                      <a:prstGeom prst="rect">
                        <a:avLst/>
                      </a:prstGeom>
                      <a:solidFill>
                        <a:schemeClr val="bg1">
                          <a:alpha val="73000"/>
                        </a:schemeClr>
                      </a:solidFill>
                    </p:spPr>
                  </p:pic>
                </p:oleObj>
              </mc:Fallback>
            </mc:AlternateContent>
          </a:graphicData>
        </a:graphic>
      </p:graphicFrame>
      <p:sp>
        <p:nvSpPr>
          <p:cNvPr id="194" name="Oval 193">
            <a:extLst>
              <a:ext uri="{FF2B5EF4-FFF2-40B4-BE49-F238E27FC236}">
                <a16:creationId xmlns:a16="http://schemas.microsoft.com/office/drawing/2014/main" id="{AC95DD80-C4D7-4D66-A213-858CC05032F4}"/>
              </a:ext>
            </a:extLst>
          </p:cNvPr>
          <p:cNvSpPr/>
          <p:nvPr/>
        </p:nvSpPr>
        <p:spPr>
          <a:xfrm>
            <a:off x="10142864" y="4491208"/>
            <a:ext cx="110168" cy="110169"/>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5" name="Object 194">
            <a:extLst>
              <a:ext uri="{FF2B5EF4-FFF2-40B4-BE49-F238E27FC236}">
                <a16:creationId xmlns:a16="http://schemas.microsoft.com/office/drawing/2014/main" id="{40D6D8F5-90BD-4B07-A12B-F9F9A843554C}"/>
              </a:ext>
            </a:extLst>
          </p:cNvPr>
          <p:cNvGraphicFramePr>
            <a:graphicFrameLocks noChangeAspect="1"/>
          </p:cNvGraphicFramePr>
          <p:nvPr>
            <p:extLst>
              <p:ext uri="{D42A27DB-BD31-4B8C-83A1-F6EECF244321}">
                <p14:modId xmlns:p14="http://schemas.microsoft.com/office/powerpoint/2010/main" val="1057604838"/>
              </p:ext>
            </p:extLst>
          </p:nvPr>
        </p:nvGraphicFramePr>
        <p:xfrm>
          <a:off x="10296660" y="4304019"/>
          <a:ext cx="747712" cy="427037"/>
        </p:xfrm>
        <a:graphic>
          <a:graphicData uri="http://schemas.openxmlformats.org/presentationml/2006/ole">
            <mc:AlternateContent xmlns:mc="http://schemas.openxmlformats.org/markup-compatibility/2006">
              <mc:Choice xmlns:v="urn:schemas-microsoft-com:vml" Requires="v">
                <p:oleObj name="Equation" r:id="rId20" imgW="444240" imgH="253800" progId="Equation.DSMT4">
                  <p:embed/>
                </p:oleObj>
              </mc:Choice>
              <mc:Fallback>
                <p:oleObj name="Equation" r:id="rId20" imgW="444240" imgH="253800" progId="Equation.DSMT4">
                  <p:embed/>
                  <p:pic>
                    <p:nvPicPr>
                      <p:cNvPr id="195" name="Object 194">
                        <a:extLst>
                          <a:ext uri="{FF2B5EF4-FFF2-40B4-BE49-F238E27FC236}">
                            <a16:creationId xmlns:a16="http://schemas.microsoft.com/office/drawing/2014/main" id="{40D6D8F5-90BD-4B07-A12B-F9F9A843554C}"/>
                          </a:ext>
                        </a:extLst>
                      </p:cNvPr>
                      <p:cNvPicPr/>
                      <p:nvPr/>
                    </p:nvPicPr>
                    <p:blipFill>
                      <a:blip r:embed="rId21"/>
                      <a:stretch>
                        <a:fillRect/>
                      </a:stretch>
                    </p:blipFill>
                    <p:spPr>
                      <a:xfrm>
                        <a:off x="10296660" y="4304019"/>
                        <a:ext cx="747712" cy="427037"/>
                      </a:xfrm>
                      <a:prstGeom prst="rect">
                        <a:avLst/>
                      </a:prstGeom>
                      <a:solidFill>
                        <a:schemeClr val="bg1">
                          <a:alpha val="73000"/>
                        </a:schemeClr>
                      </a:solidFill>
                    </p:spPr>
                  </p:pic>
                </p:oleObj>
              </mc:Fallback>
            </mc:AlternateContent>
          </a:graphicData>
        </a:graphic>
      </p:graphicFrame>
      <p:graphicFrame>
        <p:nvGraphicFramePr>
          <p:cNvPr id="196" name="Object 195">
            <a:extLst>
              <a:ext uri="{FF2B5EF4-FFF2-40B4-BE49-F238E27FC236}">
                <a16:creationId xmlns:a16="http://schemas.microsoft.com/office/drawing/2014/main" id="{BEC86898-10D6-4DC3-99BC-87D63983C80A}"/>
              </a:ext>
            </a:extLst>
          </p:cNvPr>
          <p:cNvGraphicFramePr>
            <a:graphicFrameLocks noChangeAspect="1"/>
          </p:cNvGraphicFramePr>
          <p:nvPr>
            <p:extLst>
              <p:ext uri="{D42A27DB-BD31-4B8C-83A1-F6EECF244321}">
                <p14:modId xmlns:p14="http://schemas.microsoft.com/office/powerpoint/2010/main" val="555675497"/>
              </p:ext>
            </p:extLst>
          </p:nvPr>
        </p:nvGraphicFramePr>
        <p:xfrm>
          <a:off x="8977313" y="4203892"/>
          <a:ext cx="619125" cy="427038"/>
        </p:xfrm>
        <a:graphic>
          <a:graphicData uri="http://schemas.openxmlformats.org/presentationml/2006/ole">
            <mc:AlternateContent xmlns:mc="http://schemas.openxmlformats.org/markup-compatibility/2006">
              <mc:Choice xmlns:v="urn:schemas-microsoft-com:vml" Requires="v">
                <p:oleObj name="Equation" r:id="rId22" imgW="368280" imgH="253800" progId="Equation.DSMT4">
                  <p:embed/>
                </p:oleObj>
              </mc:Choice>
              <mc:Fallback>
                <p:oleObj name="Equation" r:id="rId22" imgW="368280" imgH="253800" progId="Equation.DSMT4">
                  <p:embed/>
                  <p:pic>
                    <p:nvPicPr>
                      <p:cNvPr id="196" name="Object 195">
                        <a:extLst>
                          <a:ext uri="{FF2B5EF4-FFF2-40B4-BE49-F238E27FC236}">
                            <a16:creationId xmlns:a16="http://schemas.microsoft.com/office/drawing/2014/main" id="{BEC86898-10D6-4DC3-99BC-87D63983C80A}"/>
                          </a:ext>
                        </a:extLst>
                      </p:cNvPr>
                      <p:cNvPicPr/>
                      <p:nvPr/>
                    </p:nvPicPr>
                    <p:blipFill>
                      <a:blip r:embed="rId23"/>
                      <a:stretch>
                        <a:fillRect/>
                      </a:stretch>
                    </p:blipFill>
                    <p:spPr>
                      <a:xfrm>
                        <a:off x="8977313" y="4203892"/>
                        <a:ext cx="619125" cy="427038"/>
                      </a:xfrm>
                      <a:prstGeom prst="rect">
                        <a:avLst/>
                      </a:prstGeom>
                      <a:solidFill>
                        <a:schemeClr val="bg1">
                          <a:alpha val="73000"/>
                        </a:schemeClr>
                      </a:solidFill>
                    </p:spPr>
                  </p:pic>
                </p:oleObj>
              </mc:Fallback>
            </mc:AlternateContent>
          </a:graphicData>
        </a:graphic>
      </p:graphicFrame>
      <p:sp>
        <p:nvSpPr>
          <p:cNvPr id="197" name="Oval 196">
            <a:extLst>
              <a:ext uri="{FF2B5EF4-FFF2-40B4-BE49-F238E27FC236}">
                <a16:creationId xmlns:a16="http://schemas.microsoft.com/office/drawing/2014/main" id="{6EC79C91-6C80-4392-AABF-39C9C5A41106}"/>
              </a:ext>
            </a:extLst>
          </p:cNvPr>
          <p:cNvSpPr/>
          <p:nvPr/>
        </p:nvSpPr>
        <p:spPr>
          <a:xfrm>
            <a:off x="8312228" y="3145314"/>
            <a:ext cx="110168" cy="110169"/>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8" name="Object 197">
            <a:extLst>
              <a:ext uri="{FF2B5EF4-FFF2-40B4-BE49-F238E27FC236}">
                <a16:creationId xmlns:a16="http://schemas.microsoft.com/office/drawing/2014/main" id="{B1807471-ECE2-426D-A508-7DC1D0DE569F}"/>
              </a:ext>
            </a:extLst>
          </p:cNvPr>
          <p:cNvGraphicFramePr>
            <a:graphicFrameLocks noChangeAspect="1"/>
          </p:cNvGraphicFramePr>
          <p:nvPr>
            <p:extLst>
              <p:ext uri="{D42A27DB-BD31-4B8C-83A1-F6EECF244321}">
                <p14:modId xmlns:p14="http://schemas.microsoft.com/office/powerpoint/2010/main" val="2881418829"/>
              </p:ext>
            </p:extLst>
          </p:nvPr>
        </p:nvGraphicFramePr>
        <p:xfrm>
          <a:off x="8551672" y="2858362"/>
          <a:ext cx="619125" cy="427037"/>
        </p:xfrm>
        <a:graphic>
          <a:graphicData uri="http://schemas.openxmlformats.org/presentationml/2006/ole">
            <mc:AlternateContent xmlns:mc="http://schemas.openxmlformats.org/markup-compatibility/2006">
              <mc:Choice xmlns:v="urn:schemas-microsoft-com:vml" Requires="v">
                <p:oleObj name="Equation" r:id="rId24" imgW="368280" imgH="253800" progId="Equation.DSMT4">
                  <p:embed/>
                </p:oleObj>
              </mc:Choice>
              <mc:Fallback>
                <p:oleObj name="Equation" r:id="rId24" imgW="368280" imgH="253800" progId="Equation.DSMT4">
                  <p:embed/>
                  <p:pic>
                    <p:nvPicPr>
                      <p:cNvPr id="198" name="Object 197">
                        <a:extLst>
                          <a:ext uri="{FF2B5EF4-FFF2-40B4-BE49-F238E27FC236}">
                            <a16:creationId xmlns:a16="http://schemas.microsoft.com/office/drawing/2014/main" id="{B1807471-ECE2-426D-A508-7DC1D0DE569F}"/>
                          </a:ext>
                        </a:extLst>
                      </p:cNvPr>
                      <p:cNvPicPr/>
                      <p:nvPr/>
                    </p:nvPicPr>
                    <p:blipFill>
                      <a:blip r:embed="rId25"/>
                      <a:stretch>
                        <a:fillRect/>
                      </a:stretch>
                    </p:blipFill>
                    <p:spPr>
                      <a:xfrm>
                        <a:off x="8551672" y="2858362"/>
                        <a:ext cx="619125" cy="427037"/>
                      </a:xfrm>
                      <a:prstGeom prst="rect">
                        <a:avLst/>
                      </a:prstGeom>
                      <a:solidFill>
                        <a:schemeClr val="bg1">
                          <a:alpha val="73000"/>
                        </a:schemeClr>
                      </a:solidFill>
                    </p:spPr>
                  </p:pic>
                </p:oleObj>
              </mc:Fallback>
            </mc:AlternateContent>
          </a:graphicData>
        </a:graphic>
      </p:graphicFrame>
      <p:graphicFrame>
        <p:nvGraphicFramePr>
          <p:cNvPr id="199" name="Object 198">
            <a:extLst>
              <a:ext uri="{FF2B5EF4-FFF2-40B4-BE49-F238E27FC236}">
                <a16:creationId xmlns:a16="http://schemas.microsoft.com/office/drawing/2014/main" id="{1D231F8A-835A-4898-AAF3-C9EE85D91145}"/>
              </a:ext>
            </a:extLst>
          </p:cNvPr>
          <p:cNvGraphicFramePr>
            <a:graphicFrameLocks noChangeAspect="1"/>
          </p:cNvGraphicFramePr>
          <p:nvPr>
            <p:extLst>
              <p:ext uri="{D42A27DB-BD31-4B8C-83A1-F6EECF244321}">
                <p14:modId xmlns:p14="http://schemas.microsoft.com/office/powerpoint/2010/main" val="3223993201"/>
              </p:ext>
            </p:extLst>
          </p:nvPr>
        </p:nvGraphicFramePr>
        <p:xfrm>
          <a:off x="10387013" y="1879600"/>
          <a:ext cx="596900" cy="427038"/>
        </p:xfrm>
        <a:graphic>
          <a:graphicData uri="http://schemas.openxmlformats.org/presentationml/2006/ole">
            <mc:AlternateContent xmlns:mc="http://schemas.openxmlformats.org/markup-compatibility/2006">
              <mc:Choice xmlns:v="urn:schemas-microsoft-com:vml" Requires="v">
                <p:oleObj name="Equation" r:id="rId26" imgW="355320" imgH="253800" progId="Equation.DSMT4">
                  <p:embed/>
                </p:oleObj>
              </mc:Choice>
              <mc:Fallback>
                <p:oleObj name="Equation" r:id="rId26" imgW="355320" imgH="253800" progId="Equation.DSMT4">
                  <p:embed/>
                  <p:pic>
                    <p:nvPicPr>
                      <p:cNvPr id="199" name="Object 198">
                        <a:extLst>
                          <a:ext uri="{FF2B5EF4-FFF2-40B4-BE49-F238E27FC236}">
                            <a16:creationId xmlns:a16="http://schemas.microsoft.com/office/drawing/2014/main" id="{1D231F8A-835A-4898-AAF3-C9EE85D91145}"/>
                          </a:ext>
                        </a:extLst>
                      </p:cNvPr>
                      <p:cNvPicPr/>
                      <p:nvPr/>
                    </p:nvPicPr>
                    <p:blipFill>
                      <a:blip r:embed="rId27"/>
                      <a:stretch>
                        <a:fillRect/>
                      </a:stretch>
                    </p:blipFill>
                    <p:spPr>
                      <a:xfrm>
                        <a:off x="10387013" y="1879600"/>
                        <a:ext cx="596900" cy="427038"/>
                      </a:xfrm>
                      <a:prstGeom prst="rect">
                        <a:avLst/>
                      </a:prstGeom>
                      <a:solidFill>
                        <a:schemeClr val="bg1">
                          <a:alpha val="73000"/>
                        </a:schemeClr>
                      </a:solidFill>
                    </p:spPr>
                  </p:pic>
                </p:oleObj>
              </mc:Fallback>
            </mc:AlternateContent>
          </a:graphicData>
        </a:graphic>
      </p:graphicFrame>
      <p:sp>
        <p:nvSpPr>
          <p:cNvPr id="200" name="Oval 199">
            <a:extLst>
              <a:ext uri="{FF2B5EF4-FFF2-40B4-BE49-F238E27FC236}">
                <a16:creationId xmlns:a16="http://schemas.microsoft.com/office/drawing/2014/main" id="{C0693BBD-B879-4734-86DD-8A685F461442}"/>
              </a:ext>
            </a:extLst>
          </p:cNvPr>
          <p:cNvSpPr/>
          <p:nvPr/>
        </p:nvSpPr>
        <p:spPr>
          <a:xfrm>
            <a:off x="10130011" y="2297015"/>
            <a:ext cx="110168" cy="110169"/>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0" name="Straight Connector 259">
            <a:extLst>
              <a:ext uri="{FF2B5EF4-FFF2-40B4-BE49-F238E27FC236}">
                <a16:creationId xmlns:a16="http://schemas.microsoft.com/office/drawing/2014/main" id="{4153541B-211A-4300-B044-6A2454D66778}"/>
              </a:ext>
            </a:extLst>
          </p:cNvPr>
          <p:cNvCxnSpPr>
            <a:cxnSpLocks/>
          </p:cNvCxnSpPr>
          <p:nvPr/>
        </p:nvCxnSpPr>
        <p:spPr>
          <a:xfrm flipV="1">
            <a:off x="6995710" y="4538949"/>
            <a:ext cx="3183876" cy="91440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49825D03-13F0-4C9C-8547-F9B09C6283F1}"/>
              </a:ext>
            </a:extLst>
          </p:cNvPr>
          <p:cNvCxnSpPr>
            <a:cxnSpLocks/>
          </p:cNvCxnSpPr>
          <p:nvPr/>
        </p:nvCxnSpPr>
        <p:spPr>
          <a:xfrm>
            <a:off x="8405870" y="3194892"/>
            <a:ext cx="1806766" cy="1377108"/>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F5F097FB-0799-414C-BB4E-0296F190184C}"/>
              </a:ext>
            </a:extLst>
          </p:cNvPr>
          <p:cNvCxnSpPr>
            <a:cxnSpLocks/>
          </p:cNvCxnSpPr>
          <p:nvPr/>
        </p:nvCxnSpPr>
        <p:spPr>
          <a:xfrm flipV="1">
            <a:off x="8361803" y="2291508"/>
            <a:ext cx="1817783" cy="903384"/>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31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256"/>
                                        </p:tgtEl>
                                        <p:attrNameLst>
                                          <p:attrName>style.visibility</p:attrName>
                                        </p:attrNameLst>
                                      </p:cBhvr>
                                      <p:to>
                                        <p:strVal val="visible"/>
                                      </p:to>
                                    </p:set>
                                    <p:animEffect transition="in" filter="wipe(down)">
                                      <p:cBhvr>
                                        <p:cTn id="12" dur="580">
                                          <p:stCondLst>
                                            <p:cond delay="0"/>
                                          </p:stCondLst>
                                        </p:cTn>
                                        <p:tgtEl>
                                          <p:spTgt spid="256"/>
                                        </p:tgtEl>
                                      </p:cBhvr>
                                    </p:animEffect>
                                    <p:anim calcmode="lin" valueType="num">
                                      <p:cBhvr>
                                        <p:cTn id="13" dur="1822" tmFilter="0,0; 0.14,0.36; 0.43,0.73; 0.71,0.91; 1.0,1.0">
                                          <p:stCondLst>
                                            <p:cond delay="0"/>
                                          </p:stCondLst>
                                        </p:cTn>
                                        <p:tgtEl>
                                          <p:spTgt spid="25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5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5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5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56"/>
                                        </p:tgtEl>
                                        <p:attrNameLst>
                                          <p:attrName>ppt_y</p:attrName>
                                        </p:attrNameLst>
                                      </p:cBhvr>
                                      <p:tavLst>
                                        <p:tav tm="0" fmla="#ppt_y-sin(pi*$)/81">
                                          <p:val>
                                            <p:fltVal val="0"/>
                                          </p:val>
                                        </p:tav>
                                        <p:tav tm="100000">
                                          <p:val>
                                            <p:fltVal val="1"/>
                                          </p:val>
                                        </p:tav>
                                      </p:tavLst>
                                    </p:anim>
                                    <p:animScale>
                                      <p:cBhvr>
                                        <p:cTn id="18" dur="26">
                                          <p:stCondLst>
                                            <p:cond delay="650"/>
                                          </p:stCondLst>
                                        </p:cTn>
                                        <p:tgtEl>
                                          <p:spTgt spid="256"/>
                                        </p:tgtEl>
                                      </p:cBhvr>
                                      <p:to x="100000" y="60000"/>
                                    </p:animScale>
                                    <p:animScale>
                                      <p:cBhvr>
                                        <p:cTn id="19" dur="166" decel="50000">
                                          <p:stCondLst>
                                            <p:cond delay="676"/>
                                          </p:stCondLst>
                                        </p:cTn>
                                        <p:tgtEl>
                                          <p:spTgt spid="256"/>
                                        </p:tgtEl>
                                      </p:cBhvr>
                                      <p:to x="100000" y="100000"/>
                                    </p:animScale>
                                    <p:animScale>
                                      <p:cBhvr>
                                        <p:cTn id="20" dur="26">
                                          <p:stCondLst>
                                            <p:cond delay="1312"/>
                                          </p:stCondLst>
                                        </p:cTn>
                                        <p:tgtEl>
                                          <p:spTgt spid="256"/>
                                        </p:tgtEl>
                                      </p:cBhvr>
                                      <p:to x="100000" y="80000"/>
                                    </p:animScale>
                                    <p:animScale>
                                      <p:cBhvr>
                                        <p:cTn id="21" dur="166" decel="50000">
                                          <p:stCondLst>
                                            <p:cond delay="1338"/>
                                          </p:stCondLst>
                                        </p:cTn>
                                        <p:tgtEl>
                                          <p:spTgt spid="256"/>
                                        </p:tgtEl>
                                      </p:cBhvr>
                                      <p:to x="100000" y="100000"/>
                                    </p:animScale>
                                    <p:animScale>
                                      <p:cBhvr>
                                        <p:cTn id="22" dur="26">
                                          <p:stCondLst>
                                            <p:cond delay="1642"/>
                                          </p:stCondLst>
                                        </p:cTn>
                                        <p:tgtEl>
                                          <p:spTgt spid="256"/>
                                        </p:tgtEl>
                                      </p:cBhvr>
                                      <p:to x="100000" y="90000"/>
                                    </p:animScale>
                                    <p:animScale>
                                      <p:cBhvr>
                                        <p:cTn id="23" dur="166" decel="50000">
                                          <p:stCondLst>
                                            <p:cond delay="1668"/>
                                          </p:stCondLst>
                                        </p:cTn>
                                        <p:tgtEl>
                                          <p:spTgt spid="256"/>
                                        </p:tgtEl>
                                      </p:cBhvr>
                                      <p:to x="100000" y="100000"/>
                                    </p:animScale>
                                    <p:animScale>
                                      <p:cBhvr>
                                        <p:cTn id="24" dur="26">
                                          <p:stCondLst>
                                            <p:cond delay="1808"/>
                                          </p:stCondLst>
                                        </p:cTn>
                                        <p:tgtEl>
                                          <p:spTgt spid="256"/>
                                        </p:tgtEl>
                                      </p:cBhvr>
                                      <p:to x="100000" y="95000"/>
                                    </p:animScale>
                                    <p:animScale>
                                      <p:cBhvr>
                                        <p:cTn id="25" dur="166" decel="50000">
                                          <p:stCondLst>
                                            <p:cond delay="1834"/>
                                          </p:stCondLst>
                                        </p:cTn>
                                        <p:tgtEl>
                                          <p:spTgt spid="25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79"/>
                                        </p:tgtEl>
                                        <p:attrNameLst>
                                          <p:attrName>style.visibility</p:attrName>
                                        </p:attrNameLst>
                                      </p:cBhvr>
                                      <p:to>
                                        <p:strVal val="visible"/>
                                      </p:to>
                                    </p:set>
                                    <p:animEffect transition="in" filter="fade">
                                      <p:cBhvr>
                                        <p:cTn id="30" dur="500"/>
                                        <p:tgtEl>
                                          <p:spTgt spid="17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80"/>
                                        </p:tgtEl>
                                        <p:attrNameLst>
                                          <p:attrName>style.visibility</p:attrName>
                                        </p:attrNameLst>
                                      </p:cBhvr>
                                      <p:to>
                                        <p:strVal val="visible"/>
                                      </p:to>
                                    </p:set>
                                    <p:animEffect transition="in" filter="fade">
                                      <p:cBhvr>
                                        <p:cTn id="35" dur="500"/>
                                        <p:tgtEl>
                                          <p:spTgt spid="180"/>
                                        </p:tgtEl>
                                      </p:cBhvr>
                                    </p:animEffect>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grpId="0" nodeType="clickEffect">
                                  <p:stCondLst>
                                    <p:cond delay="0"/>
                                  </p:stCondLst>
                                  <p:childTnLst>
                                    <p:set>
                                      <p:cBhvr>
                                        <p:cTn id="39" dur="1" fill="hold">
                                          <p:stCondLst>
                                            <p:cond delay="0"/>
                                          </p:stCondLst>
                                        </p:cTn>
                                        <p:tgtEl>
                                          <p:spTgt spid="181"/>
                                        </p:tgtEl>
                                        <p:attrNameLst>
                                          <p:attrName>style.visibility</p:attrName>
                                        </p:attrNameLst>
                                      </p:cBhvr>
                                      <p:to>
                                        <p:strVal val="visible"/>
                                      </p:to>
                                    </p:set>
                                    <p:animEffect transition="in" filter="wipe(down)">
                                      <p:cBhvr>
                                        <p:cTn id="40" dur="580">
                                          <p:stCondLst>
                                            <p:cond delay="0"/>
                                          </p:stCondLst>
                                        </p:cTn>
                                        <p:tgtEl>
                                          <p:spTgt spid="181"/>
                                        </p:tgtEl>
                                      </p:cBhvr>
                                    </p:animEffect>
                                    <p:anim calcmode="lin" valueType="num">
                                      <p:cBhvr>
                                        <p:cTn id="41" dur="1822" tmFilter="0,0; 0.14,0.36; 0.43,0.73; 0.71,0.91; 1.0,1.0">
                                          <p:stCondLst>
                                            <p:cond delay="0"/>
                                          </p:stCondLst>
                                        </p:cTn>
                                        <p:tgtEl>
                                          <p:spTgt spid="181"/>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181"/>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181"/>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181"/>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181"/>
                                        </p:tgtEl>
                                        <p:attrNameLst>
                                          <p:attrName>ppt_y</p:attrName>
                                        </p:attrNameLst>
                                      </p:cBhvr>
                                      <p:tavLst>
                                        <p:tav tm="0" fmla="#ppt_y-sin(pi*$)/81">
                                          <p:val>
                                            <p:fltVal val="0"/>
                                          </p:val>
                                        </p:tav>
                                        <p:tav tm="100000">
                                          <p:val>
                                            <p:fltVal val="1"/>
                                          </p:val>
                                        </p:tav>
                                      </p:tavLst>
                                    </p:anim>
                                    <p:animScale>
                                      <p:cBhvr>
                                        <p:cTn id="46" dur="26">
                                          <p:stCondLst>
                                            <p:cond delay="650"/>
                                          </p:stCondLst>
                                        </p:cTn>
                                        <p:tgtEl>
                                          <p:spTgt spid="181"/>
                                        </p:tgtEl>
                                      </p:cBhvr>
                                      <p:to x="100000" y="60000"/>
                                    </p:animScale>
                                    <p:animScale>
                                      <p:cBhvr>
                                        <p:cTn id="47" dur="166" decel="50000">
                                          <p:stCondLst>
                                            <p:cond delay="676"/>
                                          </p:stCondLst>
                                        </p:cTn>
                                        <p:tgtEl>
                                          <p:spTgt spid="181"/>
                                        </p:tgtEl>
                                      </p:cBhvr>
                                      <p:to x="100000" y="100000"/>
                                    </p:animScale>
                                    <p:animScale>
                                      <p:cBhvr>
                                        <p:cTn id="48" dur="26">
                                          <p:stCondLst>
                                            <p:cond delay="1312"/>
                                          </p:stCondLst>
                                        </p:cTn>
                                        <p:tgtEl>
                                          <p:spTgt spid="181"/>
                                        </p:tgtEl>
                                      </p:cBhvr>
                                      <p:to x="100000" y="80000"/>
                                    </p:animScale>
                                    <p:animScale>
                                      <p:cBhvr>
                                        <p:cTn id="49" dur="166" decel="50000">
                                          <p:stCondLst>
                                            <p:cond delay="1338"/>
                                          </p:stCondLst>
                                        </p:cTn>
                                        <p:tgtEl>
                                          <p:spTgt spid="181"/>
                                        </p:tgtEl>
                                      </p:cBhvr>
                                      <p:to x="100000" y="100000"/>
                                    </p:animScale>
                                    <p:animScale>
                                      <p:cBhvr>
                                        <p:cTn id="50" dur="26">
                                          <p:stCondLst>
                                            <p:cond delay="1642"/>
                                          </p:stCondLst>
                                        </p:cTn>
                                        <p:tgtEl>
                                          <p:spTgt spid="181"/>
                                        </p:tgtEl>
                                      </p:cBhvr>
                                      <p:to x="100000" y="90000"/>
                                    </p:animScale>
                                    <p:animScale>
                                      <p:cBhvr>
                                        <p:cTn id="51" dur="166" decel="50000">
                                          <p:stCondLst>
                                            <p:cond delay="1668"/>
                                          </p:stCondLst>
                                        </p:cTn>
                                        <p:tgtEl>
                                          <p:spTgt spid="181"/>
                                        </p:tgtEl>
                                      </p:cBhvr>
                                      <p:to x="100000" y="100000"/>
                                    </p:animScale>
                                    <p:animScale>
                                      <p:cBhvr>
                                        <p:cTn id="52" dur="26">
                                          <p:stCondLst>
                                            <p:cond delay="1808"/>
                                          </p:stCondLst>
                                        </p:cTn>
                                        <p:tgtEl>
                                          <p:spTgt spid="181"/>
                                        </p:tgtEl>
                                      </p:cBhvr>
                                      <p:to x="100000" y="95000"/>
                                    </p:animScale>
                                    <p:animScale>
                                      <p:cBhvr>
                                        <p:cTn id="53" dur="166" decel="50000">
                                          <p:stCondLst>
                                            <p:cond delay="1834"/>
                                          </p:stCondLst>
                                        </p:cTn>
                                        <p:tgtEl>
                                          <p:spTgt spid="181"/>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182"/>
                                        </p:tgtEl>
                                        <p:attrNameLst>
                                          <p:attrName>style.visibility</p:attrName>
                                        </p:attrNameLst>
                                      </p:cBhvr>
                                      <p:to>
                                        <p:strVal val="visible"/>
                                      </p:to>
                                    </p:set>
                                    <p:animEffect transition="in" filter="fade">
                                      <p:cBhvr>
                                        <p:cTn id="58" dur="500"/>
                                        <p:tgtEl>
                                          <p:spTgt spid="182"/>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83"/>
                                        </p:tgtEl>
                                        <p:attrNameLst>
                                          <p:attrName>style.visibility</p:attrName>
                                        </p:attrNameLst>
                                      </p:cBhvr>
                                      <p:to>
                                        <p:strVal val="visible"/>
                                      </p:to>
                                    </p:set>
                                    <p:animEffect transition="in" filter="fade">
                                      <p:cBhvr>
                                        <p:cTn id="63" dur="500"/>
                                        <p:tgtEl>
                                          <p:spTgt spid="183"/>
                                        </p:tgtEl>
                                      </p:cBhvr>
                                    </p:animEffect>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184"/>
                                        </p:tgtEl>
                                        <p:attrNameLst>
                                          <p:attrName>style.visibility</p:attrName>
                                        </p:attrNameLst>
                                      </p:cBhvr>
                                      <p:to>
                                        <p:strVal val="visible"/>
                                      </p:to>
                                    </p:set>
                                    <p:animEffect transition="in" filter="wipe(down)">
                                      <p:cBhvr>
                                        <p:cTn id="68" dur="580">
                                          <p:stCondLst>
                                            <p:cond delay="0"/>
                                          </p:stCondLst>
                                        </p:cTn>
                                        <p:tgtEl>
                                          <p:spTgt spid="184"/>
                                        </p:tgtEl>
                                      </p:cBhvr>
                                    </p:animEffect>
                                    <p:anim calcmode="lin" valueType="num">
                                      <p:cBhvr>
                                        <p:cTn id="69" dur="1822" tmFilter="0,0; 0.14,0.36; 0.43,0.73; 0.71,0.91; 1.0,1.0">
                                          <p:stCondLst>
                                            <p:cond delay="0"/>
                                          </p:stCondLst>
                                        </p:cTn>
                                        <p:tgtEl>
                                          <p:spTgt spid="184"/>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184"/>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184"/>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184"/>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184"/>
                                        </p:tgtEl>
                                        <p:attrNameLst>
                                          <p:attrName>ppt_y</p:attrName>
                                        </p:attrNameLst>
                                      </p:cBhvr>
                                      <p:tavLst>
                                        <p:tav tm="0" fmla="#ppt_y-sin(pi*$)/81">
                                          <p:val>
                                            <p:fltVal val="0"/>
                                          </p:val>
                                        </p:tav>
                                        <p:tav tm="100000">
                                          <p:val>
                                            <p:fltVal val="1"/>
                                          </p:val>
                                        </p:tav>
                                      </p:tavLst>
                                    </p:anim>
                                    <p:animScale>
                                      <p:cBhvr>
                                        <p:cTn id="74" dur="26">
                                          <p:stCondLst>
                                            <p:cond delay="650"/>
                                          </p:stCondLst>
                                        </p:cTn>
                                        <p:tgtEl>
                                          <p:spTgt spid="184"/>
                                        </p:tgtEl>
                                      </p:cBhvr>
                                      <p:to x="100000" y="60000"/>
                                    </p:animScale>
                                    <p:animScale>
                                      <p:cBhvr>
                                        <p:cTn id="75" dur="166" decel="50000">
                                          <p:stCondLst>
                                            <p:cond delay="676"/>
                                          </p:stCondLst>
                                        </p:cTn>
                                        <p:tgtEl>
                                          <p:spTgt spid="184"/>
                                        </p:tgtEl>
                                      </p:cBhvr>
                                      <p:to x="100000" y="100000"/>
                                    </p:animScale>
                                    <p:animScale>
                                      <p:cBhvr>
                                        <p:cTn id="76" dur="26">
                                          <p:stCondLst>
                                            <p:cond delay="1312"/>
                                          </p:stCondLst>
                                        </p:cTn>
                                        <p:tgtEl>
                                          <p:spTgt spid="184"/>
                                        </p:tgtEl>
                                      </p:cBhvr>
                                      <p:to x="100000" y="80000"/>
                                    </p:animScale>
                                    <p:animScale>
                                      <p:cBhvr>
                                        <p:cTn id="77" dur="166" decel="50000">
                                          <p:stCondLst>
                                            <p:cond delay="1338"/>
                                          </p:stCondLst>
                                        </p:cTn>
                                        <p:tgtEl>
                                          <p:spTgt spid="184"/>
                                        </p:tgtEl>
                                      </p:cBhvr>
                                      <p:to x="100000" y="100000"/>
                                    </p:animScale>
                                    <p:animScale>
                                      <p:cBhvr>
                                        <p:cTn id="78" dur="26">
                                          <p:stCondLst>
                                            <p:cond delay="1642"/>
                                          </p:stCondLst>
                                        </p:cTn>
                                        <p:tgtEl>
                                          <p:spTgt spid="184"/>
                                        </p:tgtEl>
                                      </p:cBhvr>
                                      <p:to x="100000" y="90000"/>
                                    </p:animScale>
                                    <p:animScale>
                                      <p:cBhvr>
                                        <p:cTn id="79" dur="166" decel="50000">
                                          <p:stCondLst>
                                            <p:cond delay="1668"/>
                                          </p:stCondLst>
                                        </p:cTn>
                                        <p:tgtEl>
                                          <p:spTgt spid="184"/>
                                        </p:tgtEl>
                                      </p:cBhvr>
                                      <p:to x="100000" y="100000"/>
                                    </p:animScale>
                                    <p:animScale>
                                      <p:cBhvr>
                                        <p:cTn id="80" dur="26">
                                          <p:stCondLst>
                                            <p:cond delay="1808"/>
                                          </p:stCondLst>
                                        </p:cTn>
                                        <p:tgtEl>
                                          <p:spTgt spid="184"/>
                                        </p:tgtEl>
                                      </p:cBhvr>
                                      <p:to x="100000" y="95000"/>
                                    </p:animScale>
                                    <p:animScale>
                                      <p:cBhvr>
                                        <p:cTn id="81" dur="166" decel="50000">
                                          <p:stCondLst>
                                            <p:cond delay="1834"/>
                                          </p:stCondLst>
                                        </p:cTn>
                                        <p:tgtEl>
                                          <p:spTgt spid="184"/>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185"/>
                                        </p:tgtEl>
                                        <p:attrNameLst>
                                          <p:attrName>style.visibility</p:attrName>
                                        </p:attrNameLst>
                                      </p:cBhvr>
                                      <p:to>
                                        <p:strVal val="visible"/>
                                      </p:to>
                                    </p:set>
                                    <p:animEffect transition="in" filter="fade">
                                      <p:cBhvr>
                                        <p:cTn id="86" dur="500"/>
                                        <p:tgtEl>
                                          <p:spTgt spid="185"/>
                                        </p:tgtEl>
                                      </p:cBhvr>
                                    </p:animEffect>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grpId="0" nodeType="clickEffect">
                                  <p:stCondLst>
                                    <p:cond delay="0"/>
                                  </p:stCondLst>
                                  <p:childTnLst>
                                    <p:set>
                                      <p:cBhvr>
                                        <p:cTn id="90" dur="1" fill="hold">
                                          <p:stCondLst>
                                            <p:cond delay="0"/>
                                          </p:stCondLst>
                                        </p:cTn>
                                        <p:tgtEl>
                                          <p:spTgt spid="186"/>
                                        </p:tgtEl>
                                        <p:attrNameLst>
                                          <p:attrName>style.visibility</p:attrName>
                                        </p:attrNameLst>
                                      </p:cBhvr>
                                      <p:to>
                                        <p:strVal val="visible"/>
                                      </p:to>
                                    </p:set>
                                    <p:animEffect transition="in" filter="wipe(down)">
                                      <p:cBhvr>
                                        <p:cTn id="91" dur="580">
                                          <p:stCondLst>
                                            <p:cond delay="0"/>
                                          </p:stCondLst>
                                        </p:cTn>
                                        <p:tgtEl>
                                          <p:spTgt spid="186"/>
                                        </p:tgtEl>
                                      </p:cBhvr>
                                    </p:animEffect>
                                    <p:anim calcmode="lin" valueType="num">
                                      <p:cBhvr>
                                        <p:cTn id="92" dur="1822" tmFilter="0,0; 0.14,0.36; 0.43,0.73; 0.71,0.91; 1.0,1.0">
                                          <p:stCondLst>
                                            <p:cond delay="0"/>
                                          </p:stCondLst>
                                        </p:cTn>
                                        <p:tgtEl>
                                          <p:spTgt spid="186"/>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186"/>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186"/>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186"/>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186"/>
                                        </p:tgtEl>
                                        <p:attrNameLst>
                                          <p:attrName>ppt_y</p:attrName>
                                        </p:attrNameLst>
                                      </p:cBhvr>
                                      <p:tavLst>
                                        <p:tav tm="0" fmla="#ppt_y-sin(pi*$)/81">
                                          <p:val>
                                            <p:fltVal val="0"/>
                                          </p:val>
                                        </p:tav>
                                        <p:tav tm="100000">
                                          <p:val>
                                            <p:fltVal val="1"/>
                                          </p:val>
                                        </p:tav>
                                      </p:tavLst>
                                    </p:anim>
                                    <p:animScale>
                                      <p:cBhvr>
                                        <p:cTn id="97" dur="26">
                                          <p:stCondLst>
                                            <p:cond delay="650"/>
                                          </p:stCondLst>
                                        </p:cTn>
                                        <p:tgtEl>
                                          <p:spTgt spid="186"/>
                                        </p:tgtEl>
                                      </p:cBhvr>
                                      <p:to x="100000" y="60000"/>
                                    </p:animScale>
                                    <p:animScale>
                                      <p:cBhvr>
                                        <p:cTn id="98" dur="166" decel="50000">
                                          <p:stCondLst>
                                            <p:cond delay="676"/>
                                          </p:stCondLst>
                                        </p:cTn>
                                        <p:tgtEl>
                                          <p:spTgt spid="186"/>
                                        </p:tgtEl>
                                      </p:cBhvr>
                                      <p:to x="100000" y="100000"/>
                                    </p:animScale>
                                    <p:animScale>
                                      <p:cBhvr>
                                        <p:cTn id="99" dur="26">
                                          <p:stCondLst>
                                            <p:cond delay="1312"/>
                                          </p:stCondLst>
                                        </p:cTn>
                                        <p:tgtEl>
                                          <p:spTgt spid="186"/>
                                        </p:tgtEl>
                                      </p:cBhvr>
                                      <p:to x="100000" y="80000"/>
                                    </p:animScale>
                                    <p:animScale>
                                      <p:cBhvr>
                                        <p:cTn id="100" dur="166" decel="50000">
                                          <p:stCondLst>
                                            <p:cond delay="1338"/>
                                          </p:stCondLst>
                                        </p:cTn>
                                        <p:tgtEl>
                                          <p:spTgt spid="186"/>
                                        </p:tgtEl>
                                      </p:cBhvr>
                                      <p:to x="100000" y="100000"/>
                                    </p:animScale>
                                    <p:animScale>
                                      <p:cBhvr>
                                        <p:cTn id="101" dur="26">
                                          <p:stCondLst>
                                            <p:cond delay="1642"/>
                                          </p:stCondLst>
                                        </p:cTn>
                                        <p:tgtEl>
                                          <p:spTgt spid="186"/>
                                        </p:tgtEl>
                                      </p:cBhvr>
                                      <p:to x="100000" y="90000"/>
                                    </p:animScale>
                                    <p:animScale>
                                      <p:cBhvr>
                                        <p:cTn id="102" dur="166" decel="50000">
                                          <p:stCondLst>
                                            <p:cond delay="1668"/>
                                          </p:stCondLst>
                                        </p:cTn>
                                        <p:tgtEl>
                                          <p:spTgt spid="186"/>
                                        </p:tgtEl>
                                      </p:cBhvr>
                                      <p:to x="100000" y="100000"/>
                                    </p:animScale>
                                    <p:animScale>
                                      <p:cBhvr>
                                        <p:cTn id="103" dur="26">
                                          <p:stCondLst>
                                            <p:cond delay="1808"/>
                                          </p:stCondLst>
                                        </p:cTn>
                                        <p:tgtEl>
                                          <p:spTgt spid="186"/>
                                        </p:tgtEl>
                                      </p:cBhvr>
                                      <p:to x="100000" y="95000"/>
                                    </p:animScale>
                                    <p:animScale>
                                      <p:cBhvr>
                                        <p:cTn id="104" dur="166" decel="50000">
                                          <p:stCondLst>
                                            <p:cond delay="1834"/>
                                          </p:stCondLst>
                                        </p:cTn>
                                        <p:tgtEl>
                                          <p:spTgt spid="186"/>
                                        </p:tgtEl>
                                      </p:cBhvr>
                                      <p:to x="100000" y="100000"/>
                                    </p:animScale>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187"/>
                                        </p:tgtEl>
                                        <p:attrNameLst>
                                          <p:attrName>style.visibility</p:attrName>
                                        </p:attrNameLst>
                                      </p:cBhvr>
                                      <p:to>
                                        <p:strVal val="visible"/>
                                      </p:to>
                                    </p:set>
                                    <p:animEffect transition="in" filter="fade">
                                      <p:cBhvr>
                                        <p:cTn id="109" dur="500"/>
                                        <p:tgtEl>
                                          <p:spTgt spid="187"/>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257"/>
                                        </p:tgtEl>
                                        <p:attrNameLst>
                                          <p:attrName>style.visibility</p:attrName>
                                        </p:attrNameLst>
                                      </p:cBhvr>
                                      <p:to>
                                        <p:strVal val="visible"/>
                                      </p:to>
                                    </p:set>
                                    <p:animEffect transition="in" filter="fade">
                                      <p:cBhvr>
                                        <p:cTn id="114" dur="500"/>
                                        <p:tgtEl>
                                          <p:spTgt spid="257"/>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grpId="0" nodeType="clickEffect">
                                  <p:stCondLst>
                                    <p:cond delay="0"/>
                                  </p:stCondLst>
                                  <p:childTnLst>
                                    <p:set>
                                      <p:cBhvr>
                                        <p:cTn id="118" dur="1" fill="hold">
                                          <p:stCondLst>
                                            <p:cond delay="0"/>
                                          </p:stCondLst>
                                        </p:cTn>
                                        <p:tgtEl>
                                          <p:spTgt spid="189"/>
                                        </p:tgtEl>
                                        <p:attrNameLst>
                                          <p:attrName>style.visibility</p:attrName>
                                        </p:attrNameLst>
                                      </p:cBhvr>
                                      <p:to>
                                        <p:strVal val="visible"/>
                                      </p:to>
                                    </p:set>
                                    <p:animEffect transition="in" filter="fade">
                                      <p:cBhvr>
                                        <p:cTn id="119" dur="500"/>
                                        <p:tgtEl>
                                          <p:spTgt spid="189"/>
                                        </p:tgtEl>
                                      </p:cBhvr>
                                    </p:animEffect>
                                  </p:childTnLst>
                                </p:cTn>
                              </p:par>
                            </p:childTnLst>
                          </p:cTn>
                        </p:par>
                      </p:childTnLst>
                    </p:cTn>
                  </p:par>
                  <p:par>
                    <p:cTn id="120" fill="hold">
                      <p:stCondLst>
                        <p:cond delay="indefinite"/>
                      </p:stCondLst>
                      <p:childTnLst>
                        <p:par>
                          <p:cTn id="121" fill="hold">
                            <p:stCondLst>
                              <p:cond delay="0"/>
                            </p:stCondLst>
                            <p:childTnLst>
                              <p:par>
                                <p:cTn id="122" presetID="10" presetClass="entr" presetSubtype="0" fill="hold" nodeType="clickEffect">
                                  <p:stCondLst>
                                    <p:cond delay="0"/>
                                  </p:stCondLst>
                                  <p:childTnLst>
                                    <p:set>
                                      <p:cBhvr>
                                        <p:cTn id="123" dur="1" fill="hold">
                                          <p:stCondLst>
                                            <p:cond delay="0"/>
                                          </p:stCondLst>
                                        </p:cTn>
                                        <p:tgtEl>
                                          <p:spTgt spid="190"/>
                                        </p:tgtEl>
                                        <p:attrNameLst>
                                          <p:attrName>style.visibility</p:attrName>
                                        </p:attrNameLst>
                                      </p:cBhvr>
                                      <p:to>
                                        <p:strVal val="visible"/>
                                      </p:to>
                                    </p:set>
                                    <p:animEffect transition="in" filter="fade">
                                      <p:cBhvr>
                                        <p:cTn id="124" dur="500"/>
                                        <p:tgtEl>
                                          <p:spTgt spid="190"/>
                                        </p:tgtEl>
                                      </p:cBhvr>
                                    </p:animEffect>
                                  </p:childTnLst>
                                </p:cTn>
                              </p:par>
                            </p:childTnLst>
                          </p:cTn>
                        </p:par>
                      </p:childTnLst>
                    </p:cTn>
                  </p:par>
                  <p:par>
                    <p:cTn id="125" fill="hold">
                      <p:stCondLst>
                        <p:cond delay="indefinite"/>
                      </p:stCondLst>
                      <p:childTnLst>
                        <p:par>
                          <p:cTn id="126" fill="hold">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192"/>
                                        </p:tgtEl>
                                        <p:attrNameLst>
                                          <p:attrName>style.visibility</p:attrName>
                                        </p:attrNameLst>
                                      </p:cBhvr>
                                      <p:to>
                                        <p:strVal val="visible"/>
                                      </p:to>
                                    </p:set>
                                    <p:animEffect transition="in" filter="wipe(down)">
                                      <p:cBhvr>
                                        <p:cTn id="129" dur="580">
                                          <p:stCondLst>
                                            <p:cond delay="0"/>
                                          </p:stCondLst>
                                        </p:cTn>
                                        <p:tgtEl>
                                          <p:spTgt spid="192"/>
                                        </p:tgtEl>
                                      </p:cBhvr>
                                    </p:animEffect>
                                    <p:anim calcmode="lin" valueType="num">
                                      <p:cBhvr>
                                        <p:cTn id="130" dur="1822" tmFilter="0,0; 0.14,0.36; 0.43,0.73; 0.71,0.91; 1.0,1.0">
                                          <p:stCondLst>
                                            <p:cond delay="0"/>
                                          </p:stCondLst>
                                        </p:cTn>
                                        <p:tgtEl>
                                          <p:spTgt spid="192"/>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192"/>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192"/>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192"/>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192"/>
                                        </p:tgtEl>
                                        <p:attrNameLst>
                                          <p:attrName>ppt_y</p:attrName>
                                        </p:attrNameLst>
                                      </p:cBhvr>
                                      <p:tavLst>
                                        <p:tav tm="0" fmla="#ppt_y-sin(pi*$)/81">
                                          <p:val>
                                            <p:fltVal val="0"/>
                                          </p:val>
                                        </p:tav>
                                        <p:tav tm="100000">
                                          <p:val>
                                            <p:fltVal val="1"/>
                                          </p:val>
                                        </p:tav>
                                      </p:tavLst>
                                    </p:anim>
                                    <p:animScale>
                                      <p:cBhvr>
                                        <p:cTn id="135" dur="26">
                                          <p:stCondLst>
                                            <p:cond delay="650"/>
                                          </p:stCondLst>
                                        </p:cTn>
                                        <p:tgtEl>
                                          <p:spTgt spid="192"/>
                                        </p:tgtEl>
                                      </p:cBhvr>
                                      <p:to x="100000" y="60000"/>
                                    </p:animScale>
                                    <p:animScale>
                                      <p:cBhvr>
                                        <p:cTn id="136" dur="166" decel="50000">
                                          <p:stCondLst>
                                            <p:cond delay="676"/>
                                          </p:stCondLst>
                                        </p:cTn>
                                        <p:tgtEl>
                                          <p:spTgt spid="192"/>
                                        </p:tgtEl>
                                      </p:cBhvr>
                                      <p:to x="100000" y="100000"/>
                                    </p:animScale>
                                    <p:animScale>
                                      <p:cBhvr>
                                        <p:cTn id="137" dur="26">
                                          <p:stCondLst>
                                            <p:cond delay="1312"/>
                                          </p:stCondLst>
                                        </p:cTn>
                                        <p:tgtEl>
                                          <p:spTgt spid="192"/>
                                        </p:tgtEl>
                                      </p:cBhvr>
                                      <p:to x="100000" y="80000"/>
                                    </p:animScale>
                                    <p:animScale>
                                      <p:cBhvr>
                                        <p:cTn id="138" dur="166" decel="50000">
                                          <p:stCondLst>
                                            <p:cond delay="1338"/>
                                          </p:stCondLst>
                                        </p:cTn>
                                        <p:tgtEl>
                                          <p:spTgt spid="192"/>
                                        </p:tgtEl>
                                      </p:cBhvr>
                                      <p:to x="100000" y="100000"/>
                                    </p:animScale>
                                    <p:animScale>
                                      <p:cBhvr>
                                        <p:cTn id="139" dur="26">
                                          <p:stCondLst>
                                            <p:cond delay="1642"/>
                                          </p:stCondLst>
                                        </p:cTn>
                                        <p:tgtEl>
                                          <p:spTgt spid="192"/>
                                        </p:tgtEl>
                                      </p:cBhvr>
                                      <p:to x="100000" y="90000"/>
                                    </p:animScale>
                                    <p:animScale>
                                      <p:cBhvr>
                                        <p:cTn id="140" dur="166" decel="50000">
                                          <p:stCondLst>
                                            <p:cond delay="1668"/>
                                          </p:stCondLst>
                                        </p:cTn>
                                        <p:tgtEl>
                                          <p:spTgt spid="192"/>
                                        </p:tgtEl>
                                      </p:cBhvr>
                                      <p:to x="100000" y="100000"/>
                                    </p:animScale>
                                    <p:animScale>
                                      <p:cBhvr>
                                        <p:cTn id="141" dur="26">
                                          <p:stCondLst>
                                            <p:cond delay="1808"/>
                                          </p:stCondLst>
                                        </p:cTn>
                                        <p:tgtEl>
                                          <p:spTgt spid="192"/>
                                        </p:tgtEl>
                                      </p:cBhvr>
                                      <p:to x="100000" y="95000"/>
                                    </p:animScale>
                                    <p:animScale>
                                      <p:cBhvr>
                                        <p:cTn id="142" dur="166" decel="50000">
                                          <p:stCondLst>
                                            <p:cond delay="1834"/>
                                          </p:stCondLst>
                                        </p:cTn>
                                        <p:tgtEl>
                                          <p:spTgt spid="192"/>
                                        </p:tgtEl>
                                      </p:cBhvr>
                                      <p:to x="100000" y="100000"/>
                                    </p:animScale>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193"/>
                                        </p:tgtEl>
                                        <p:attrNameLst>
                                          <p:attrName>style.visibility</p:attrName>
                                        </p:attrNameLst>
                                      </p:cBhvr>
                                      <p:to>
                                        <p:strVal val="visible"/>
                                      </p:to>
                                    </p:set>
                                    <p:animEffect transition="in" filter="fade">
                                      <p:cBhvr>
                                        <p:cTn id="147" dur="500"/>
                                        <p:tgtEl>
                                          <p:spTgt spid="193"/>
                                        </p:tgtEl>
                                      </p:cBhvr>
                                    </p:animEffect>
                                  </p:childTnLst>
                                </p:cTn>
                              </p:par>
                            </p:childTnLst>
                          </p:cTn>
                        </p:par>
                      </p:childTnLst>
                    </p:cTn>
                  </p:par>
                  <p:par>
                    <p:cTn id="148" fill="hold">
                      <p:stCondLst>
                        <p:cond delay="indefinite"/>
                      </p:stCondLst>
                      <p:childTnLst>
                        <p:par>
                          <p:cTn id="149" fill="hold">
                            <p:stCondLst>
                              <p:cond delay="0"/>
                            </p:stCondLst>
                            <p:childTnLst>
                              <p:par>
                                <p:cTn id="150" presetID="26" presetClass="entr" presetSubtype="0" fill="hold" grpId="0" nodeType="clickEffect">
                                  <p:stCondLst>
                                    <p:cond delay="0"/>
                                  </p:stCondLst>
                                  <p:childTnLst>
                                    <p:set>
                                      <p:cBhvr>
                                        <p:cTn id="151" dur="1" fill="hold">
                                          <p:stCondLst>
                                            <p:cond delay="0"/>
                                          </p:stCondLst>
                                        </p:cTn>
                                        <p:tgtEl>
                                          <p:spTgt spid="194"/>
                                        </p:tgtEl>
                                        <p:attrNameLst>
                                          <p:attrName>style.visibility</p:attrName>
                                        </p:attrNameLst>
                                      </p:cBhvr>
                                      <p:to>
                                        <p:strVal val="visible"/>
                                      </p:to>
                                    </p:set>
                                    <p:animEffect transition="in" filter="wipe(down)">
                                      <p:cBhvr>
                                        <p:cTn id="152" dur="580">
                                          <p:stCondLst>
                                            <p:cond delay="0"/>
                                          </p:stCondLst>
                                        </p:cTn>
                                        <p:tgtEl>
                                          <p:spTgt spid="194"/>
                                        </p:tgtEl>
                                      </p:cBhvr>
                                    </p:animEffect>
                                    <p:anim calcmode="lin" valueType="num">
                                      <p:cBhvr>
                                        <p:cTn id="153" dur="1822" tmFilter="0,0; 0.14,0.36; 0.43,0.73; 0.71,0.91; 1.0,1.0">
                                          <p:stCondLst>
                                            <p:cond delay="0"/>
                                          </p:stCondLst>
                                        </p:cTn>
                                        <p:tgtEl>
                                          <p:spTgt spid="194"/>
                                        </p:tgtEl>
                                        <p:attrNameLst>
                                          <p:attrName>ppt_x</p:attrName>
                                        </p:attrNameLst>
                                      </p:cBhvr>
                                      <p:tavLst>
                                        <p:tav tm="0">
                                          <p:val>
                                            <p:strVal val="#ppt_x-0.25"/>
                                          </p:val>
                                        </p:tav>
                                        <p:tav tm="100000">
                                          <p:val>
                                            <p:strVal val="#ppt_x"/>
                                          </p:val>
                                        </p:tav>
                                      </p:tavLst>
                                    </p:anim>
                                    <p:anim calcmode="lin" valueType="num">
                                      <p:cBhvr>
                                        <p:cTn id="154" dur="664" tmFilter="0.0,0.0; 0.25,0.07; 0.50,0.2; 0.75,0.467; 1.0,1.0">
                                          <p:stCondLst>
                                            <p:cond delay="0"/>
                                          </p:stCondLst>
                                        </p:cTn>
                                        <p:tgtEl>
                                          <p:spTgt spid="194"/>
                                        </p:tgtEl>
                                        <p:attrNameLst>
                                          <p:attrName>ppt_y</p:attrName>
                                        </p:attrNameLst>
                                      </p:cBhvr>
                                      <p:tavLst>
                                        <p:tav tm="0" fmla="#ppt_y-sin(pi*$)/3">
                                          <p:val>
                                            <p:fltVal val="0.5"/>
                                          </p:val>
                                        </p:tav>
                                        <p:tav tm="100000">
                                          <p:val>
                                            <p:fltVal val="1"/>
                                          </p:val>
                                        </p:tav>
                                      </p:tavLst>
                                    </p:anim>
                                    <p:anim calcmode="lin" valueType="num">
                                      <p:cBhvr>
                                        <p:cTn id="155" dur="664" tmFilter="0, 0; 0.125,0.2665; 0.25,0.4; 0.375,0.465; 0.5,0.5;  0.625,0.535; 0.75,0.6; 0.875,0.7335; 1,1">
                                          <p:stCondLst>
                                            <p:cond delay="664"/>
                                          </p:stCondLst>
                                        </p:cTn>
                                        <p:tgtEl>
                                          <p:spTgt spid="194"/>
                                        </p:tgtEl>
                                        <p:attrNameLst>
                                          <p:attrName>ppt_y</p:attrName>
                                        </p:attrNameLst>
                                      </p:cBhvr>
                                      <p:tavLst>
                                        <p:tav tm="0" fmla="#ppt_y-sin(pi*$)/9">
                                          <p:val>
                                            <p:fltVal val="0"/>
                                          </p:val>
                                        </p:tav>
                                        <p:tav tm="100000">
                                          <p:val>
                                            <p:fltVal val="1"/>
                                          </p:val>
                                        </p:tav>
                                      </p:tavLst>
                                    </p:anim>
                                    <p:anim calcmode="lin" valueType="num">
                                      <p:cBhvr>
                                        <p:cTn id="156" dur="332" tmFilter="0, 0; 0.125,0.2665; 0.25,0.4; 0.375,0.465; 0.5,0.5;  0.625,0.535; 0.75,0.6; 0.875,0.7335; 1,1">
                                          <p:stCondLst>
                                            <p:cond delay="1324"/>
                                          </p:stCondLst>
                                        </p:cTn>
                                        <p:tgtEl>
                                          <p:spTgt spid="194"/>
                                        </p:tgtEl>
                                        <p:attrNameLst>
                                          <p:attrName>ppt_y</p:attrName>
                                        </p:attrNameLst>
                                      </p:cBhvr>
                                      <p:tavLst>
                                        <p:tav tm="0" fmla="#ppt_y-sin(pi*$)/27">
                                          <p:val>
                                            <p:fltVal val="0"/>
                                          </p:val>
                                        </p:tav>
                                        <p:tav tm="100000">
                                          <p:val>
                                            <p:fltVal val="1"/>
                                          </p:val>
                                        </p:tav>
                                      </p:tavLst>
                                    </p:anim>
                                    <p:anim calcmode="lin" valueType="num">
                                      <p:cBhvr>
                                        <p:cTn id="157" dur="164" tmFilter="0, 0; 0.125,0.2665; 0.25,0.4; 0.375,0.465; 0.5,0.5;  0.625,0.535; 0.75,0.6; 0.875,0.7335; 1,1">
                                          <p:stCondLst>
                                            <p:cond delay="1656"/>
                                          </p:stCondLst>
                                        </p:cTn>
                                        <p:tgtEl>
                                          <p:spTgt spid="194"/>
                                        </p:tgtEl>
                                        <p:attrNameLst>
                                          <p:attrName>ppt_y</p:attrName>
                                        </p:attrNameLst>
                                      </p:cBhvr>
                                      <p:tavLst>
                                        <p:tav tm="0" fmla="#ppt_y-sin(pi*$)/81">
                                          <p:val>
                                            <p:fltVal val="0"/>
                                          </p:val>
                                        </p:tav>
                                        <p:tav tm="100000">
                                          <p:val>
                                            <p:fltVal val="1"/>
                                          </p:val>
                                        </p:tav>
                                      </p:tavLst>
                                    </p:anim>
                                    <p:animScale>
                                      <p:cBhvr>
                                        <p:cTn id="158" dur="26">
                                          <p:stCondLst>
                                            <p:cond delay="650"/>
                                          </p:stCondLst>
                                        </p:cTn>
                                        <p:tgtEl>
                                          <p:spTgt spid="194"/>
                                        </p:tgtEl>
                                      </p:cBhvr>
                                      <p:to x="100000" y="60000"/>
                                    </p:animScale>
                                    <p:animScale>
                                      <p:cBhvr>
                                        <p:cTn id="159" dur="166" decel="50000">
                                          <p:stCondLst>
                                            <p:cond delay="676"/>
                                          </p:stCondLst>
                                        </p:cTn>
                                        <p:tgtEl>
                                          <p:spTgt spid="194"/>
                                        </p:tgtEl>
                                      </p:cBhvr>
                                      <p:to x="100000" y="100000"/>
                                    </p:animScale>
                                    <p:animScale>
                                      <p:cBhvr>
                                        <p:cTn id="160" dur="26">
                                          <p:stCondLst>
                                            <p:cond delay="1312"/>
                                          </p:stCondLst>
                                        </p:cTn>
                                        <p:tgtEl>
                                          <p:spTgt spid="194"/>
                                        </p:tgtEl>
                                      </p:cBhvr>
                                      <p:to x="100000" y="80000"/>
                                    </p:animScale>
                                    <p:animScale>
                                      <p:cBhvr>
                                        <p:cTn id="161" dur="166" decel="50000">
                                          <p:stCondLst>
                                            <p:cond delay="1338"/>
                                          </p:stCondLst>
                                        </p:cTn>
                                        <p:tgtEl>
                                          <p:spTgt spid="194"/>
                                        </p:tgtEl>
                                      </p:cBhvr>
                                      <p:to x="100000" y="100000"/>
                                    </p:animScale>
                                    <p:animScale>
                                      <p:cBhvr>
                                        <p:cTn id="162" dur="26">
                                          <p:stCondLst>
                                            <p:cond delay="1642"/>
                                          </p:stCondLst>
                                        </p:cTn>
                                        <p:tgtEl>
                                          <p:spTgt spid="194"/>
                                        </p:tgtEl>
                                      </p:cBhvr>
                                      <p:to x="100000" y="90000"/>
                                    </p:animScale>
                                    <p:animScale>
                                      <p:cBhvr>
                                        <p:cTn id="163" dur="166" decel="50000">
                                          <p:stCondLst>
                                            <p:cond delay="1668"/>
                                          </p:stCondLst>
                                        </p:cTn>
                                        <p:tgtEl>
                                          <p:spTgt spid="194"/>
                                        </p:tgtEl>
                                      </p:cBhvr>
                                      <p:to x="100000" y="100000"/>
                                    </p:animScale>
                                    <p:animScale>
                                      <p:cBhvr>
                                        <p:cTn id="164" dur="26">
                                          <p:stCondLst>
                                            <p:cond delay="1808"/>
                                          </p:stCondLst>
                                        </p:cTn>
                                        <p:tgtEl>
                                          <p:spTgt spid="194"/>
                                        </p:tgtEl>
                                      </p:cBhvr>
                                      <p:to x="100000" y="95000"/>
                                    </p:animScale>
                                    <p:animScale>
                                      <p:cBhvr>
                                        <p:cTn id="165" dur="166" decel="50000">
                                          <p:stCondLst>
                                            <p:cond delay="1834"/>
                                          </p:stCondLst>
                                        </p:cTn>
                                        <p:tgtEl>
                                          <p:spTgt spid="194"/>
                                        </p:tgtEl>
                                      </p:cBhvr>
                                      <p:to x="100000" y="100000"/>
                                    </p:animScale>
                                  </p:childTnLst>
                                </p:cTn>
                              </p:par>
                            </p:childTnLst>
                          </p:cTn>
                        </p:par>
                      </p:childTnLst>
                    </p:cTn>
                  </p:par>
                  <p:par>
                    <p:cTn id="166" fill="hold">
                      <p:stCondLst>
                        <p:cond delay="indefinite"/>
                      </p:stCondLst>
                      <p:childTnLst>
                        <p:par>
                          <p:cTn id="167" fill="hold">
                            <p:stCondLst>
                              <p:cond delay="0"/>
                            </p:stCondLst>
                            <p:childTnLst>
                              <p:par>
                                <p:cTn id="168" presetID="10" presetClass="entr" presetSubtype="0" fill="hold" nodeType="clickEffect">
                                  <p:stCondLst>
                                    <p:cond delay="0"/>
                                  </p:stCondLst>
                                  <p:childTnLst>
                                    <p:set>
                                      <p:cBhvr>
                                        <p:cTn id="169" dur="1" fill="hold">
                                          <p:stCondLst>
                                            <p:cond delay="0"/>
                                          </p:stCondLst>
                                        </p:cTn>
                                        <p:tgtEl>
                                          <p:spTgt spid="195"/>
                                        </p:tgtEl>
                                        <p:attrNameLst>
                                          <p:attrName>style.visibility</p:attrName>
                                        </p:attrNameLst>
                                      </p:cBhvr>
                                      <p:to>
                                        <p:strVal val="visible"/>
                                      </p:to>
                                    </p:set>
                                    <p:animEffect transition="in" filter="fade">
                                      <p:cBhvr>
                                        <p:cTn id="170" dur="500"/>
                                        <p:tgtEl>
                                          <p:spTgt spid="195"/>
                                        </p:tgtEl>
                                      </p:cBhvr>
                                    </p:animEffect>
                                  </p:childTnLst>
                                </p:cTn>
                              </p:par>
                            </p:childTnLst>
                          </p:cTn>
                        </p:par>
                      </p:childTnLst>
                    </p:cTn>
                  </p:par>
                  <p:par>
                    <p:cTn id="171" fill="hold">
                      <p:stCondLst>
                        <p:cond delay="indefinite"/>
                      </p:stCondLst>
                      <p:childTnLst>
                        <p:par>
                          <p:cTn id="172" fill="hold">
                            <p:stCondLst>
                              <p:cond delay="0"/>
                            </p:stCondLst>
                            <p:childTnLst>
                              <p:par>
                                <p:cTn id="173" presetID="10" presetClass="entr" presetSubtype="0" fill="hold" nodeType="clickEffect">
                                  <p:stCondLst>
                                    <p:cond delay="0"/>
                                  </p:stCondLst>
                                  <p:childTnLst>
                                    <p:set>
                                      <p:cBhvr>
                                        <p:cTn id="174" dur="1" fill="hold">
                                          <p:stCondLst>
                                            <p:cond delay="0"/>
                                          </p:stCondLst>
                                        </p:cTn>
                                        <p:tgtEl>
                                          <p:spTgt spid="196"/>
                                        </p:tgtEl>
                                        <p:attrNameLst>
                                          <p:attrName>style.visibility</p:attrName>
                                        </p:attrNameLst>
                                      </p:cBhvr>
                                      <p:to>
                                        <p:strVal val="visible"/>
                                      </p:to>
                                    </p:set>
                                    <p:animEffect transition="in" filter="fade">
                                      <p:cBhvr>
                                        <p:cTn id="175" dur="500"/>
                                        <p:tgtEl>
                                          <p:spTgt spid="196"/>
                                        </p:tgtEl>
                                      </p:cBhvr>
                                    </p:animEffect>
                                  </p:childTnLst>
                                </p:cTn>
                              </p:par>
                            </p:childTnLst>
                          </p:cTn>
                        </p:par>
                      </p:childTnLst>
                    </p:cTn>
                  </p:par>
                  <p:par>
                    <p:cTn id="176" fill="hold">
                      <p:stCondLst>
                        <p:cond delay="indefinite"/>
                      </p:stCondLst>
                      <p:childTnLst>
                        <p:par>
                          <p:cTn id="177" fill="hold">
                            <p:stCondLst>
                              <p:cond delay="0"/>
                            </p:stCondLst>
                            <p:childTnLst>
                              <p:par>
                                <p:cTn id="178" presetID="26" presetClass="entr" presetSubtype="0" fill="hold" grpId="0" nodeType="clickEffect">
                                  <p:stCondLst>
                                    <p:cond delay="0"/>
                                  </p:stCondLst>
                                  <p:childTnLst>
                                    <p:set>
                                      <p:cBhvr>
                                        <p:cTn id="179" dur="1" fill="hold">
                                          <p:stCondLst>
                                            <p:cond delay="0"/>
                                          </p:stCondLst>
                                        </p:cTn>
                                        <p:tgtEl>
                                          <p:spTgt spid="197"/>
                                        </p:tgtEl>
                                        <p:attrNameLst>
                                          <p:attrName>style.visibility</p:attrName>
                                        </p:attrNameLst>
                                      </p:cBhvr>
                                      <p:to>
                                        <p:strVal val="visible"/>
                                      </p:to>
                                    </p:set>
                                    <p:animEffect transition="in" filter="wipe(down)">
                                      <p:cBhvr>
                                        <p:cTn id="180" dur="580">
                                          <p:stCondLst>
                                            <p:cond delay="0"/>
                                          </p:stCondLst>
                                        </p:cTn>
                                        <p:tgtEl>
                                          <p:spTgt spid="197"/>
                                        </p:tgtEl>
                                      </p:cBhvr>
                                    </p:animEffect>
                                    <p:anim calcmode="lin" valueType="num">
                                      <p:cBhvr>
                                        <p:cTn id="181" dur="1822" tmFilter="0,0; 0.14,0.36; 0.43,0.73; 0.71,0.91; 1.0,1.0">
                                          <p:stCondLst>
                                            <p:cond delay="0"/>
                                          </p:stCondLst>
                                        </p:cTn>
                                        <p:tgtEl>
                                          <p:spTgt spid="197"/>
                                        </p:tgtEl>
                                        <p:attrNameLst>
                                          <p:attrName>ppt_x</p:attrName>
                                        </p:attrNameLst>
                                      </p:cBhvr>
                                      <p:tavLst>
                                        <p:tav tm="0">
                                          <p:val>
                                            <p:strVal val="#ppt_x-0.25"/>
                                          </p:val>
                                        </p:tav>
                                        <p:tav tm="100000">
                                          <p:val>
                                            <p:strVal val="#ppt_x"/>
                                          </p:val>
                                        </p:tav>
                                      </p:tavLst>
                                    </p:anim>
                                    <p:anim calcmode="lin" valueType="num">
                                      <p:cBhvr>
                                        <p:cTn id="182" dur="664" tmFilter="0.0,0.0; 0.25,0.07; 0.50,0.2; 0.75,0.467; 1.0,1.0">
                                          <p:stCondLst>
                                            <p:cond delay="0"/>
                                          </p:stCondLst>
                                        </p:cTn>
                                        <p:tgtEl>
                                          <p:spTgt spid="197"/>
                                        </p:tgtEl>
                                        <p:attrNameLst>
                                          <p:attrName>ppt_y</p:attrName>
                                        </p:attrNameLst>
                                      </p:cBhvr>
                                      <p:tavLst>
                                        <p:tav tm="0" fmla="#ppt_y-sin(pi*$)/3">
                                          <p:val>
                                            <p:fltVal val="0.5"/>
                                          </p:val>
                                        </p:tav>
                                        <p:tav tm="100000">
                                          <p:val>
                                            <p:fltVal val="1"/>
                                          </p:val>
                                        </p:tav>
                                      </p:tavLst>
                                    </p:anim>
                                    <p:anim calcmode="lin" valueType="num">
                                      <p:cBhvr>
                                        <p:cTn id="183" dur="664" tmFilter="0, 0; 0.125,0.2665; 0.25,0.4; 0.375,0.465; 0.5,0.5;  0.625,0.535; 0.75,0.6; 0.875,0.7335; 1,1">
                                          <p:stCondLst>
                                            <p:cond delay="664"/>
                                          </p:stCondLst>
                                        </p:cTn>
                                        <p:tgtEl>
                                          <p:spTgt spid="197"/>
                                        </p:tgtEl>
                                        <p:attrNameLst>
                                          <p:attrName>ppt_y</p:attrName>
                                        </p:attrNameLst>
                                      </p:cBhvr>
                                      <p:tavLst>
                                        <p:tav tm="0" fmla="#ppt_y-sin(pi*$)/9">
                                          <p:val>
                                            <p:fltVal val="0"/>
                                          </p:val>
                                        </p:tav>
                                        <p:tav tm="100000">
                                          <p:val>
                                            <p:fltVal val="1"/>
                                          </p:val>
                                        </p:tav>
                                      </p:tavLst>
                                    </p:anim>
                                    <p:anim calcmode="lin" valueType="num">
                                      <p:cBhvr>
                                        <p:cTn id="184" dur="332" tmFilter="0, 0; 0.125,0.2665; 0.25,0.4; 0.375,0.465; 0.5,0.5;  0.625,0.535; 0.75,0.6; 0.875,0.7335; 1,1">
                                          <p:stCondLst>
                                            <p:cond delay="1324"/>
                                          </p:stCondLst>
                                        </p:cTn>
                                        <p:tgtEl>
                                          <p:spTgt spid="197"/>
                                        </p:tgtEl>
                                        <p:attrNameLst>
                                          <p:attrName>ppt_y</p:attrName>
                                        </p:attrNameLst>
                                      </p:cBhvr>
                                      <p:tavLst>
                                        <p:tav tm="0" fmla="#ppt_y-sin(pi*$)/27">
                                          <p:val>
                                            <p:fltVal val="0"/>
                                          </p:val>
                                        </p:tav>
                                        <p:tav tm="100000">
                                          <p:val>
                                            <p:fltVal val="1"/>
                                          </p:val>
                                        </p:tav>
                                      </p:tavLst>
                                    </p:anim>
                                    <p:anim calcmode="lin" valueType="num">
                                      <p:cBhvr>
                                        <p:cTn id="185" dur="164" tmFilter="0, 0; 0.125,0.2665; 0.25,0.4; 0.375,0.465; 0.5,0.5;  0.625,0.535; 0.75,0.6; 0.875,0.7335; 1,1">
                                          <p:stCondLst>
                                            <p:cond delay="1656"/>
                                          </p:stCondLst>
                                        </p:cTn>
                                        <p:tgtEl>
                                          <p:spTgt spid="197"/>
                                        </p:tgtEl>
                                        <p:attrNameLst>
                                          <p:attrName>ppt_y</p:attrName>
                                        </p:attrNameLst>
                                      </p:cBhvr>
                                      <p:tavLst>
                                        <p:tav tm="0" fmla="#ppt_y-sin(pi*$)/81">
                                          <p:val>
                                            <p:fltVal val="0"/>
                                          </p:val>
                                        </p:tav>
                                        <p:tav tm="100000">
                                          <p:val>
                                            <p:fltVal val="1"/>
                                          </p:val>
                                        </p:tav>
                                      </p:tavLst>
                                    </p:anim>
                                    <p:animScale>
                                      <p:cBhvr>
                                        <p:cTn id="186" dur="26">
                                          <p:stCondLst>
                                            <p:cond delay="650"/>
                                          </p:stCondLst>
                                        </p:cTn>
                                        <p:tgtEl>
                                          <p:spTgt spid="197"/>
                                        </p:tgtEl>
                                      </p:cBhvr>
                                      <p:to x="100000" y="60000"/>
                                    </p:animScale>
                                    <p:animScale>
                                      <p:cBhvr>
                                        <p:cTn id="187" dur="166" decel="50000">
                                          <p:stCondLst>
                                            <p:cond delay="676"/>
                                          </p:stCondLst>
                                        </p:cTn>
                                        <p:tgtEl>
                                          <p:spTgt spid="197"/>
                                        </p:tgtEl>
                                      </p:cBhvr>
                                      <p:to x="100000" y="100000"/>
                                    </p:animScale>
                                    <p:animScale>
                                      <p:cBhvr>
                                        <p:cTn id="188" dur="26">
                                          <p:stCondLst>
                                            <p:cond delay="1312"/>
                                          </p:stCondLst>
                                        </p:cTn>
                                        <p:tgtEl>
                                          <p:spTgt spid="197"/>
                                        </p:tgtEl>
                                      </p:cBhvr>
                                      <p:to x="100000" y="80000"/>
                                    </p:animScale>
                                    <p:animScale>
                                      <p:cBhvr>
                                        <p:cTn id="189" dur="166" decel="50000">
                                          <p:stCondLst>
                                            <p:cond delay="1338"/>
                                          </p:stCondLst>
                                        </p:cTn>
                                        <p:tgtEl>
                                          <p:spTgt spid="197"/>
                                        </p:tgtEl>
                                      </p:cBhvr>
                                      <p:to x="100000" y="100000"/>
                                    </p:animScale>
                                    <p:animScale>
                                      <p:cBhvr>
                                        <p:cTn id="190" dur="26">
                                          <p:stCondLst>
                                            <p:cond delay="1642"/>
                                          </p:stCondLst>
                                        </p:cTn>
                                        <p:tgtEl>
                                          <p:spTgt spid="197"/>
                                        </p:tgtEl>
                                      </p:cBhvr>
                                      <p:to x="100000" y="90000"/>
                                    </p:animScale>
                                    <p:animScale>
                                      <p:cBhvr>
                                        <p:cTn id="191" dur="166" decel="50000">
                                          <p:stCondLst>
                                            <p:cond delay="1668"/>
                                          </p:stCondLst>
                                        </p:cTn>
                                        <p:tgtEl>
                                          <p:spTgt spid="197"/>
                                        </p:tgtEl>
                                      </p:cBhvr>
                                      <p:to x="100000" y="100000"/>
                                    </p:animScale>
                                    <p:animScale>
                                      <p:cBhvr>
                                        <p:cTn id="192" dur="26">
                                          <p:stCondLst>
                                            <p:cond delay="1808"/>
                                          </p:stCondLst>
                                        </p:cTn>
                                        <p:tgtEl>
                                          <p:spTgt spid="197"/>
                                        </p:tgtEl>
                                      </p:cBhvr>
                                      <p:to x="100000" y="95000"/>
                                    </p:animScale>
                                    <p:animScale>
                                      <p:cBhvr>
                                        <p:cTn id="193" dur="166" decel="50000">
                                          <p:stCondLst>
                                            <p:cond delay="1834"/>
                                          </p:stCondLst>
                                        </p:cTn>
                                        <p:tgtEl>
                                          <p:spTgt spid="197"/>
                                        </p:tgtEl>
                                      </p:cBhvr>
                                      <p:to x="100000" y="100000"/>
                                    </p:animScale>
                                  </p:childTnLst>
                                </p:cTn>
                              </p:par>
                            </p:childTnLst>
                          </p:cTn>
                        </p:par>
                      </p:childTnLst>
                    </p:cTn>
                  </p:par>
                  <p:par>
                    <p:cTn id="194" fill="hold">
                      <p:stCondLst>
                        <p:cond delay="indefinite"/>
                      </p:stCondLst>
                      <p:childTnLst>
                        <p:par>
                          <p:cTn id="195" fill="hold">
                            <p:stCondLst>
                              <p:cond delay="0"/>
                            </p:stCondLst>
                            <p:childTnLst>
                              <p:par>
                                <p:cTn id="196" presetID="10" presetClass="entr" presetSubtype="0" fill="hold" nodeType="clickEffect">
                                  <p:stCondLst>
                                    <p:cond delay="0"/>
                                  </p:stCondLst>
                                  <p:childTnLst>
                                    <p:set>
                                      <p:cBhvr>
                                        <p:cTn id="197" dur="1" fill="hold">
                                          <p:stCondLst>
                                            <p:cond delay="0"/>
                                          </p:stCondLst>
                                        </p:cTn>
                                        <p:tgtEl>
                                          <p:spTgt spid="198"/>
                                        </p:tgtEl>
                                        <p:attrNameLst>
                                          <p:attrName>style.visibility</p:attrName>
                                        </p:attrNameLst>
                                      </p:cBhvr>
                                      <p:to>
                                        <p:strVal val="visible"/>
                                      </p:to>
                                    </p:set>
                                    <p:animEffect transition="in" filter="fade">
                                      <p:cBhvr>
                                        <p:cTn id="198" dur="500"/>
                                        <p:tgtEl>
                                          <p:spTgt spid="198"/>
                                        </p:tgtEl>
                                      </p:cBhvr>
                                    </p:animEffect>
                                  </p:childTnLst>
                                </p:cTn>
                              </p:par>
                            </p:childTnLst>
                          </p:cTn>
                        </p:par>
                      </p:childTnLst>
                    </p:cTn>
                  </p:par>
                  <p:par>
                    <p:cTn id="199" fill="hold">
                      <p:stCondLst>
                        <p:cond delay="indefinite"/>
                      </p:stCondLst>
                      <p:childTnLst>
                        <p:par>
                          <p:cTn id="200" fill="hold">
                            <p:stCondLst>
                              <p:cond delay="0"/>
                            </p:stCondLst>
                            <p:childTnLst>
                              <p:par>
                                <p:cTn id="201" presetID="10" presetClass="entr" presetSubtype="0" fill="hold" nodeType="clickEffect">
                                  <p:stCondLst>
                                    <p:cond delay="0"/>
                                  </p:stCondLst>
                                  <p:childTnLst>
                                    <p:set>
                                      <p:cBhvr>
                                        <p:cTn id="202" dur="1" fill="hold">
                                          <p:stCondLst>
                                            <p:cond delay="0"/>
                                          </p:stCondLst>
                                        </p:cTn>
                                        <p:tgtEl>
                                          <p:spTgt spid="199"/>
                                        </p:tgtEl>
                                        <p:attrNameLst>
                                          <p:attrName>style.visibility</p:attrName>
                                        </p:attrNameLst>
                                      </p:cBhvr>
                                      <p:to>
                                        <p:strVal val="visible"/>
                                      </p:to>
                                    </p:set>
                                    <p:animEffect transition="in" filter="fade">
                                      <p:cBhvr>
                                        <p:cTn id="203" dur="500"/>
                                        <p:tgtEl>
                                          <p:spTgt spid="199"/>
                                        </p:tgtEl>
                                      </p:cBhvr>
                                    </p:animEffect>
                                  </p:childTnLst>
                                </p:cTn>
                              </p:par>
                            </p:childTnLst>
                          </p:cTn>
                        </p:par>
                      </p:childTnLst>
                    </p:cTn>
                  </p:par>
                  <p:par>
                    <p:cTn id="204" fill="hold">
                      <p:stCondLst>
                        <p:cond delay="indefinite"/>
                      </p:stCondLst>
                      <p:childTnLst>
                        <p:par>
                          <p:cTn id="205" fill="hold">
                            <p:stCondLst>
                              <p:cond delay="0"/>
                            </p:stCondLst>
                            <p:childTnLst>
                              <p:par>
                                <p:cTn id="206" presetID="26" presetClass="entr" presetSubtype="0" fill="hold" grpId="0" nodeType="clickEffect">
                                  <p:stCondLst>
                                    <p:cond delay="0"/>
                                  </p:stCondLst>
                                  <p:childTnLst>
                                    <p:set>
                                      <p:cBhvr>
                                        <p:cTn id="207" dur="1" fill="hold">
                                          <p:stCondLst>
                                            <p:cond delay="0"/>
                                          </p:stCondLst>
                                        </p:cTn>
                                        <p:tgtEl>
                                          <p:spTgt spid="200"/>
                                        </p:tgtEl>
                                        <p:attrNameLst>
                                          <p:attrName>style.visibility</p:attrName>
                                        </p:attrNameLst>
                                      </p:cBhvr>
                                      <p:to>
                                        <p:strVal val="visible"/>
                                      </p:to>
                                    </p:set>
                                    <p:animEffect transition="in" filter="wipe(down)">
                                      <p:cBhvr>
                                        <p:cTn id="208" dur="580">
                                          <p:stCondLst>
                                            <p:cond delay="0"/>
                                          </p:stCondLst>
                                        </p:cTn>
                                        <p:tgtEl>
                                          <p:spTgt spid="200"/>
                                        </p:tgtEl>
                                      </p:cBhvr>
                                    </p:animEffect>
                                    <p:anim calcmode="lin" valueType="num">
                                      <p:cBhvr>
                                        <p:cTn id="209" dur="1822" tmFilter="0,0; 0.14,0.36; 0.43,0.73; 0.71,0.91; 1.0,1.0">
                                          <p:stCondLst>
                                            <p:cond delay="0"/>
                                          </p:stCondLst>
                                        </p:cTn>
                                        <p:tgtEl>
                                          <p:spTgt spid="200"/>
                                        </p:tgtEl>
                                        <p:attrNameLst>
                                          <p:attrName>ppt_x</p:attrName>
                                        </p:attrNameLst>
                                      </p:cBhvr>
                                      <p:tavLst>
                                        <p:tav tm="0">
                                          <p:val>
                                            <p:strVal val="#ppt_x-0.25"/>
                                          </p:val>
                                        </p:tav>
                                        <p:tav tm="100000">
                                          <p:val>
                                            <p:strVal val="#ppt_x"/>
                                          </p:val>
                                        </p:tav>
                                      </p:tavLst>
                                    </p:anim>
                                    <p:anim calcmode="lin" valueType="num">
                                      <p:cBhvr>
                                        <p:cTn id="210" dur="664" tmFilter="0.0,0.0; 0.25,0.07; 0.50,0.2; 0.75,0.467; 1.0,1.0">
                                          <p:stCondLst>
                                            <p:cond delay="0"/>
                                          </p:stCondLst>
                                        </p:cTn>
                                        <p:tgtEl>
                                          <p:spTgt spid="200"/>
                                        </p:tgtEl>
                                        <p:attrNameLst>
                                          <p:attrName>ppt_y</p:attrName>
                                        </p:attrNameLst>
                                      </p:cBhvr>
                                      <p:tavLst>
                                        <p:tav tm="0" fmla="#ppt_y-sin(pi*$)/3">
                                          <p:val>
                                            <p:fltVal val="0.5"/>
                                          </p:val>
                                        </p:tav>
                                        <p:tav tm="100000">
                                          <p:val>
                                            <p:fltVal val="1"/>
                                          </p:val>
                                        </p:tav>
                                      </p:tavLst>
                                    </p:anim>
                                    <p:anim calcmode="lin" valueType="num">
                                      <p:cBhvr>
                                        <p:cTn id="211" dur="664" tmFilter="0, 0; 0.125,0.2665; 0.25,0.4; 0.375,0.465; 0.5,0.5;  0.625,0.535; 0.75,0.6; 0.875,0.7335; 1,1">
                                          <p:stCondLst>
                                            <p:cond delay="664"/>
                                          </p:stCondLst>
                                        </p:cTn>
                                        <p:tgtEl>
                                          <p:spTgt spid="200"/>
                                        </p:tgtEl>
                                        <p:attrNameLst>
                                          <p:attrName>ppt_y</p:attrName>
                                        </p:attrNameLst>
                                      </p:cBhvr>
                                      <p:tavLst>
                                        <p:tav tm="0" fmla="#ppt_y-sin(pi*$)/9">
                                          <p:val>
                                            <p:fltVal val="0"/>
                                          </p:val>
                                        </p:tav>
                                        <p:tav tm="100000">
                                          <p:val>
                                            <p:fltVal val="1"/>
                                          </p:val>
                                        </p:tav>
                                      </p:tavLst>
                                    </p:anim>
                                    <p:anim calcmode="lin" valueType="num">
                                      <p:cBhvr>
                                        <p:cTn id="212" dur="332" tmFilter="0, 0; 0.125,0.2665; 0.25,0.4; 0.375,0.465; 0.5,0.5;  0.625,0.535; 0.75,0.6; 0.875,0.7335; 1,1">
                                          <p:stCondLst>
                                            <p:cond delay="1324"/>
                                          </p:stCondLst>
                                        </p:cTn>
                                        <p:tgtEl>
                                          <p:spTgt spid="200"/>
                                        </p:tgtEl>
                                        <p:attrNameLst>
                                          <p:attrName>ppt_y</p:attrName>
                                        </p:attrNameLst>
                                      </p:cBhvr>
                                      <p:tavLst>
                                        <p:tav tm="0" fmla="#ppt_y-sin(pi*$)/27">
                                          <p:val>
                                            <p:fltVal val="0"/>
                                          </p:val>
                                        </p:tav>
                                        <p:tav tm="100000">
                                          <p:val>
                                            <p:fltVal val="1"/>
                                          </p:val>
                                        </p:tav>
                                      </p:tavLst>
                                    </p:anim>
                                    <p:anim calcmode="lin" valueType="num">
                                      <p:cBhvr>
                                        <p:cTn id="213" dur="164" tmFilter="0, 0; 0.125,0.2665; 0.25,0.4; 0.375,0.465; 0.5,0.5;  0.625,0.535; 0.75,0.6; 0.875,0.7335; 1,1">
                                          <p:stCondLst>
                                            <p:cond delay="1656"/>
                                          </p:stCondLst>
                                        </p:cTn>
                                        <p:tgtEl>
                                          <p:spTgt spid="200"/>
                                        </p:tgtEl>
                                        <p:attrNameLst>
                                          <p:attrName>ppt_y</p:attrName>
                                        </p:attrNameLst>
                                      </p:cBhvr>
                                      <p:tavLst>
                                        <p:tav tm="0" fmla="#ppt_y-sin(pi*$)/81">
                                          <p:val>
                                            <p:fltVal val="0"/>
                                          </p:val>
                                        </p:tav>
                                        <p:tav tm="100000">
                                          <p:val>
                                            <p:fltVal val="1"/>
                                          </p:val>
                                        </p:tav>
                                      </p:tavLst>
                                    </p:anim>
                                    <p:animScale>
                                      <p:cBhvr>
                                        <p:cTn id="214" dur="26">
                                          <p:stCondLst>
                                            <p:cond delay="650"/>
                                          </p:stCondLst>
                                        </p:cTn>
                                        <p:tgtEl>
                                          <p:spTgt spid="200"/>
                                        </p:tgtEl>
                                      </p:cBhvr>
                                      <p:to x="100000" y="60000"/>
                                    </p:animScale>
                                    <p:animScale>
                                      <p:cBhvr>
                                        <p:cTn id="215" dur="166" decel="50000">
                                          <p:stCondLst>
                                            <p:cond delay="676"/>
                                          </p:stCondLst>
                                        </p:cTn>
                                        <p:tgtEl>
                                          <p:spTgt spid="200"/>
                                        </p:tgtEl>
                                      </p:cBhvr>
                                      <p:to x="100000" y="100000"/>
                                    </p:animScale>
                                    <p:animScale>
                                      <p:cBhvr>
                                        <p:cTn id="216" dur="26">
                                          <p:stCondLst>
                                            <p:cond delay="1312"/>
                                          </p:stCondLst>
                                        </p:cTn>
                                        <p:tgtEl>
                                          <p:spTgt spid="200"/>
                                        </p:tgtEl>
                                      </p:cBhvr>
                                      <p:to x="100000" y="80000"/>
                                    </p:animScale>
                                    <p:animScale>
                                      <p:cBhvr>
                                        <p:cTn id="217" dur="166" decel="50000">
                                          <p:stCondLst>
                                            <p:cond delay="1338"/>
                                          </p:stCondLst>
                                        </p:cTn>
                                        <p:tgtEl>
                                          <p:spTgt spid="200"/>
                                        </p:tgtEl>
                                      </p:cBhvr>
                                      <p:to x="100000" y="100000"/>
                                    </p:animScale>
                                    <p:animScale>
                                      <p:cBhvr>
                                        <p:cTn id="218" dur="26">
                                          <p:stCondLst>
                                            <p:cond delay="1642"/>
                                          </p:stCondLst>
                                        </p:cTn>
                                        <p:tgtEl>
                                          <p:spTgt spid="200"/>
                                        </p:tgtEl>
                                      </p:cBhvr>
                                      <p:to x="100000" y="90000"/>
                                    </p:animScale>
                                    <p:animScale>
                                      <p:cBhvr>
                                        <p:cTn id="219" dur="166" decel="50000">
                                          <p:stCondLst>
                                            <p:cond delay="1668"/>
                                          </p:stCondLst>
                                        </p:cTn>
                                        <p:tgtEl>
                                          <p:spTgt spid="200"/>
                                        </p:tgtEl>
                                      </p:cBhvr>
                                      <p:to x="100000" y="100000"/>
                                    </p:animScale>
                                    <p:animScale>
                                      <p:cBhvr>
                                        <p:cTn id="220" dur="26">
                                          <p:stCondLst>
                                            <p:cond delay="1808"/>
                                          </p:stCondLst>
                                        </p:cTn>
                                        <p:tgtEl>
                                          <p:spTgt spid="200"/>
                                        </p:tgtEl>
                                      </p:cBhvr>
                                      <p:to x="100000" y="95000"/>
                                    </p:animScale>
                                    <p:animScale>
                                      <p:cBhvr>
                                        <p:cTn id="221" dur="166" decel="50000">
                                          <p:stCondLst>
                                            <p:cond delay="1834"/>
                                          </p:stCondLst>
                                        </p:cTn>
                                        <p:tgtEl>
                                          <p:spTgt spid="200"/>
                                        </p:tgtEl>
                                      </p:cBhvr>
                                      <p:to x="100000" y="100000"/>
                                    </p:animScale>
                                  </p:childTnLst>
                                </p:cTn>
                              </p:par>
                            </p:childTnLst>
                          </p:cTn>
                        </p:par>
                      </p:childTnLst>
                    </p:cTn>
                  </p:par>
                  <p:par>
                    <p:cTn id="222" fill="hold">
                      <p:stCondLst>
                        <p:cond delay="indefinite"/>
                      </p:stCondLst>
                      <p:childTnLst>
                        <p:par>
                          <p:cTn id="223" fill="hold">
                            <p:stCondLst>
                              <p:cond delay="0"/>
                            </p:stCondLst>
                            <p:childTnLst>
                              <p:par>
                                <p:cTn id="224" presetID="22" presetClass="entr" presetSubtype="4" fill="hold" nodeType="clickEffect">
                                  <p:stCondLst>
                                    <p:cond delay="0"/>
                                  </p:stCondLst>
                                  <p:childTnLst>
                                    <p:set>
                                      <p:cBhvr>
                                        <p:cTn id="225" dur="1" fill="hold">
                                          <p:stCondLst>
                                            <p:cond delay="0"/>
                                          </p:stCondLst>
                                        </p:cTn>
                                        <p:tgtEl>
                                          <p:spTgt spid="260"/>
                                        </p:tgtEl>
                                        <p:attrNameLst>
                                          <p:attrName>style.visibility</p:attrName>
                                        </p:attrNameLst>
                                      </p:cBhvr>
                                      <p:to>
                                        <p:strVal val="visible"/>
                                      </p:to>
                                    </p:set>
                                    <p:animEffect transition="in" filter="wipe(down)">
                                      <p:cBhvr>
                                        <p:cTn id="226" dur="500"/>
                                        <p:tgtEl>
                                          <p:spTgt spid="260"/>
                                        </p:tgtEl>
                                      </p:cBhvr>
                                    </p:animEffect>
                                  </p:childTnLst>
                                </p:cTn>
                              </p:par>
                            </p:childTnLst>
                          </p:cTn>
                        </p:par>
                        <p:par>
                          <p:cTn id="227" fill="hold">
                            <p:stCondLst>
                              <p:cond delay="500"/>
                            </p:stCondLst>
                            <p:childTnLst>
                              <p:par>
                                <p:cTn id="228" presetID="22" presetClass="entr" presetSubtype="4" fill="hold" nodeType="afterEffect">
                                  <p:stCondLst>
                                    <p:cond delay="0"/>
                                  </p:stCondLst>
                                  <p:childTnLst>
                                    <p:set>
                                      <p:cBhvr>
                                        <p:cTn id="229" dur="1" fill="hold">
                                          <p:stCondLst>
                                            <p:cond delay="0"/>
                                          </p:stCondLst>
                                        </p:cTn>
                                        <p:tgtEl>
                                          <p:spTgt spid="203"/>
                                        </p:tgtEl>
                                        <p:attrNameLst>
                                          <p:attrName>style.visibility</p:attrName>
                                        </p:attrNameLst>
                                      </p:cBhvr>
                                      <p:to>
                                        <p:strVal val="visible"/>
                                      </p:to>
                                    </p:set>
                                    <p:animEffect transition="in" filter="wipe(down)">
                                      <p:cBhvr>
                                        <p:cTn id="230" dur="500"/>
                                        <p:tgtEl>
                                          <p:spTgt spid="203"/>
                                        </p:tgtEl>
                                      </p:cBhvr>
                                    </p:animEffect>
                                  </p:childTnLst>
                                </p:cTn>
                              </p:par>
                            </p:childTnLst>
                          </p:cTn>
                        </p:par>
                        <p:par>
                          <p:cTn id="231" fill="hold">
                            <p:stCondLst>
                              <p:cond delay="1000"/>
                            </p:stCondLst>
                            <p:childTnLst>
                              <p:par>
                                <p:cTn id="232" presetID="22" presetClass="entr" presetSubtype="4" fill="hold" nodeType="afterEffect">
                                  <p:stCondLst>
                                    <p:cond delay="0"/>
                                  </p:stCondLst>
                                  <p:childTnLst>
                                    <p:set>
                                      <p:cBhvr>
                                        <p:cTn id="233" dur="1" fill="hold">
                                          <p:stCondLst>
                                            <p:cond delay="0"/>
                                          </p:stCondLst>
                                        </p:cTn>
                                        <p:tgtEl>
                                          <p:spTgt spid="206"/>
                                        </p:tgtEl>
                                        <p:attrNameLst>
                                          <p:attrName>style.visibility</p:attrName>
                                        </p:attrNameLst>
                                      </p:cBhvr>
                                      <p:to>
                                        <p:strVal val="visible"/>
                                      </p:to>
                                    </p:set>
                                    <p:animEffect transition="in" filter="wipe(down)">
                                      <p:cBhvr>
                                        <p:cTn id="234" dur="500"/>
                                        <p:tgtEl>
                                          <p:spTgt spid="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 grpId="0" animBg="1"/>
      <p:bldP spid="181" grpId="0" animBg="1"/>
      <p:bldP spid="184" grpId="0" animBg="1"/>
      <p:bldP spid="186" grpId="0" animBg="1"/>
      <p:bldP spid="257" grpId="0" animBg="1"/>
      <p:bldP spid="189" grpId="0" animBg="1"/>
      <p:bldP spid="192" grpId="0" animBg="1"/>
      <p:bldP spid="194" grpId="0" animBg="1"/>
      <p:bldP spid="197" grpId="0" animBg="1"/>
      <p:bldP spid="20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B9E39-94A2-C8E3-FC9E-4640C20DA057}"/>
              </a:ext>
            </a:extLst>
          </p:cNvPr>
          <p:cNvSpPr>
            <a:spLocks noGrp="1"/>
          </p:cNvSpPr>
          <p:nvPr>
            <p:ph type="title"/>
          </p:nvPr>
        </p:nvSpPr>
        <p:spPr>
          <a:xfrm>
            <a:off x="214393" y="97065"/>
            <a:ext cx="10295180" cy="570020"/>
          </a:xfrm>
        </p:spPr>
        <p:txBody>
          <a:bodyPr/>
          <a:lstStyle/>
          <a:p>
            <a:r>
              <a:rPr lang="en-CA" dirty="0"/>
              <a:t>Notations for Inverse Reflections</a:t>
            </a:r>
          </a:p>
        </p:txBody>
      </p:sp>
      <p:sp>
        <p:nvSpPr>
          <p:cNvPr id="3" name="Content Placeholder 2">
            <a:extLst>
              <a:ext uri="{FF2B5EF4-FFF2-40B4-BE49-F238E27FC236}">
                <a16:creationId xmlns:a16="http://schemas.microsoft.com/office/drawing/2014/main" id="{0ABD957B-9180-8F1C-02FC-201250DA2E26}"/>
              </a:ext>
            </a:extLst>
          </p:cNvPr>
          <p:cNvSpPr>
            <a:spLocks noGrp="1"/>
          </p:cNvSpPr>
          <p:nvPr>
            <p:ph sz="quarter" idx="1"/>
          </p:nvPr>
        </p:nvSpPr>
        <p:spPr>
          <a:xfrm>
            <a:off x="214393" y="541722"/>
            <a:ext cx="9956800" cy="670302"/>
          </a:xfrm>
        </p:spPr>
        <p:txBody>
          <a:bodyPr>
            <a:normAutofit/>
          </a:bodyPr>
          <a:lstStyle/>
          <a:p>
            <a:r>
              <a:rPr lang="en-CA" dirty="0"/>
              <a:t>There are two different notations for an inverse reflection:  </a:t>
            </a:r>
          </a:p>
        </p:txBody>
      </p:sp>
      <p:graphicFrame>
        <p:nvGraphicFramePr>
          <p:cNvPr id="4" name="Object 3">
            <a:extLst>
              <a:ext uri="{FF2B5EF4-FFF2-40B4-BE49-F238E27FC236}">
                <a16:creationId xmlns:a16="http://schemas.microsoft.com/office/drawing/2014/main" id="{88A40F63-3581-F7CB-5C9B-C16C3CBF6A0A}"/>
              </a:ext>
            </a:extLst>
          </p:cNvPr>
          <p:cNvGraphicFramePr>
            <a:graphicFrameLocks noChangeAspect="1"/>
          </p:cNvGraphicFramePr>
          <p:nvPr>
            <p:extLst>
              <p:ext uri="{D42A27DB-BD31-4B8C-83A1-F6EECF244321}">
                <p14:modId xmlns:p14="http://schemas.microsoft.com/office/powerpoint/2010/main" val="638266404"/>
              </p:ext>
            </p:extLst>
          </p:nvPr>
        </p:nvGraphicFramePr>
        <p:xfrm>
          <a:off x="1108718" y="1415224"/>
          <a:ext cx="3192463" cy="574675"/>
        </p:xfrm>
        <a:graphic>
          <a:graphicData uri="http://schemas.openxmlformats.org/presentationml/2006/ole">
            <mc:AlternateContent xmlns:mc="http://schemas.openxmlformats.org/markup-compatibility/2006">
              <mc:Choice xmlns:v="urn:schemas-microsoft-com:vml" Requires="v">
                <p:oleObj name="Equation" r:id="rId2" imgW="1409400" imgH="253800" progId="Equation.DSMT4">
                  <p:embed/>
                </p:oleObj>
              </mc:Choice>
              <mc:Fallback>
                <p:oleObj name="Equation" r:id="rId2" imgW="1409400" imgH="253800" progId="Equation.DSMT4">
                  <p:embed/>
                  <p:pic>
                    <p:nvPicPr>
                      <p:cNvPr id="4" name="Object 3">
                        <a:extLst>
                          <a:ext uri="{FF2B5EF4-FFF2-40B4-BE49-F238E27FC236}">
                            <a16:creationId xmlns:a16="http://schemas.microsoft.com/office/drawing/2014/main" id="{88A40F63-3581-F7CB-5C9B-C16C3CBF6A0A}"/>
                          </a:ext>
                        </a:extLst>
                      </p:cNvPr>
                      <p:cNvPicPr/>
                      <p:nvPr/>
                    </p:nvPicPr>
                    <p:blipFill>
                      <a:blip r:embed="rId3"/>
                      <a:stretch>
                        <a:fillRect/>
                      </a:stretch>
                    </p:blipFill>
                    <p:spPr>
                      <a:xfrm>
                        <a:off x="1108718" y="1415224"/>
                        <a:ext cx="3192463" cy="57467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775B985-F7C9-E131-EF16-5D35346630B8}"/>
              </a:ext>
            </a:extLst>
          </p:cNvPr>
          <p:cNvGraphicFramePr>
            <a:graphicFrameLocks noChangeAspect="1"/>
          </p:cNvGraphicFramePr>
          <p:nvPr>
            <p:extLst>
              <p:ext uri="{D42A27DB-BD31-4B8C-83A1-F6EECF244321}">
                <p14:modId xmlns:p14="http://schemas.microsoft.com/office/powerpoint/2010/main" val="3615205508"/>
              </p:ext>
            </p:extLst>
          </p:nvPr>
        </p:nvGraphicFramePr>
        <p:xfrm>
          <a:off x="6719968" y="1449090"/>
          <a:ext cx="3451225" cy="574675"/>
        </p:xfrm>
        <a:graphic>
          <a:graphicData uri="http://schemas.openxmlformats.org/presentationml/2006/ole">
            <mc:AlternateContent xmlns:mc="http://schemas.openxmlformats.org/markup-compatibility/2006">
              <mc:Choice xmlns:v="urn:schemas-microsoft-com:vml" Requires="v">
                <p:oleObj name="Equation" r:id="rId4" imgW="1523880" imgH="253800" progId="Equation.DSMT4">
                  <p:embed/>
                </p:oleObj>
              </mc:Choice>
              <mc:Fallback>
                <p:oleObj name="Equation" r:id="rId4" imgW="1523880" imgH="253800" progId="Equation.DSMT4">
                  <p:embed/>
                  <p:pic>
                    <p:nvPicPr>
                      <p:cNvPr id="5" name="Object 4">
                        <a:extLst>
                          <a:ext uri="{FF2B5EF4-FFF2-40B4-BE49-F238E27FC236}">
                            <a16:creationId xmlns:a16="http://schemas.microsoft.com/office/drawing/2014/main" id="{2775B985-F7C9-E131-EF16-5D35346630B8}"/>
                          </a:ext>
                        </a:extLst>
                      </p:cNvPr>
                      <p:cNvPicPr/>
                      <p:nvPr/>
                    </p:nvPicPr>
                    <p:blipFill>
                      <a:blip r:embed="rId5"/>
                      <a:stretch>
                        <a:fillRect/>
                      </a:stretch>
                    </p:blipFill>
                    <p:spPr>
                      <a:xfrm>
                        <a:off x="6719968" y="1449090"/>
                        <a:ext cx="3451225" cy="574675"/>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772EDAB4-5597-ED61-CF5F-4BDCEB55A5AF}"/>
              </a:ext>
            </a:extLst>
          </p:cNvPr>
          <p:cNvSpPr txBox="1">
            <a:spLocks noChangeArrowheads="1"/>
          </p:cNvSpPr>
          <p:nvPr/>
        </p:nvSpPr>
        <p:spPr bwMode="auto">
          <a:xfrm>
            <a:off x="113654" y="2051098"/>
            <a:ext cx="5690461"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The “x” and “y” variables are switched in the function.  No need to isolate the “y” variable.  Perform all horizontal transformations on the “x” variable.  Perform all vertical transformations are onto the “y” variable</a:t>
            </a:r>
          </a:p>
        </p:txBody>
      </p:sp>
      <p:graphicFrame>
        <p:nvGraphicFramePr>
          <p:cNvPr id="7" name="Object 6">
            <a:extLst>
              <a:ext uri="{FF2B5EF4-FFF2-40B4-BE49-F238E27FC236}">
                <a16:creationId xmlns:a16="http://schemas.microsoft.com/office/drawing/2014/main" id="{16AA3E6D-E362-17D1-49CC-266472A60DA8}"/>
              </a:ext>
            </a:extLst>
          </p:cNvPr>
          <p:cNvGraphicFramePr>
            <a:graphicFrameLocks noChangeAspect="1"/>
          </p:cNvGraphicFramePr>
          <p:nvPr>
            <p:extLst>
              <p:ext uri="{D42A27DB-BD31-4B8C-83A1-F6EECF244321}">
                <p14:modId xmlns:p14="http://schemas.microsoft.com/office/powerpoint/2010/main" val="1435603493"/>
              </p:ext>
            </p:extLst>
          </p:nvPr>
        </p:nvGraphicFramePr>
        <p:xfrm>
          <a:off x="176351" y="3716053"/>
          <a:ext cx="3711575" cy="574675"/>
        </p:xfrm>
        <a:graphic>
          <a:graphicData uri="http://schemas.openxmlformats.org/presentationml/2006/ole">
            <mc:AlternateContent xmlns:mc="http://schemas.openxmlformats.org/markup-compatibility/2006">
              <mc:Choice xmlns:v="urn:schemas-microsoft-com:vml" Requires="v">
                <p:oleObj name="Equation" r:id="rId6" imgW="1638000" imgH="253800" progId="Equation.DSMT4">
                  <p:embed/>
                </p:oleObj>
              </mc:Choice>
              <mc:Fallback>
                <p:oleObj name="Equation" r:id="rId6" imgW="1638000" imgH="253800" progId="Equation.DSMT4">
                  <p:embed/>
                  <p:pic>
                    <p:nvPicPr>
                      <p:cNvPr id="7" name="Object 6">
                        <a:extLst>
                          <a:ext uri="{FF2B5EF4-FFF2-40B4-BE49-F238E27FC236}">
                            <a16:creationId xmlns:a16="http://schemas.microsoft.com/office/drawing/2014/main" id="{16AA3E6D-E362-17D1-49CC-266472A60DA8}"/>
                          </a:ext>
                        </a:extLst>
                      </p:cNvPr>
                      <p:cNvPicPr/>
                      <p:nvPr/>
                    </p:nvPicPr>
                    <p:blipFill>
                      <a:blip r:embed="rId7"/>
                      <a:stretch>
                        <a:fillRect/>
                      </a:stretch>
                    </p:blipFill>
                    <p:spPr>
                      <a:xfrm>
                        <a:off x="176351" y="3716053"/>
                        <a:ext cx="3711575" cy="5746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0CD73615-7849-7B6A-6315-A162B6803791}"/>
              </a:ext>
            </a:extLst>
          </p:cNvPr>
          <p:cNvSpPr txBox="1">
            <a:spLocks noChangeArrowheads="1"/>
          </p:cNvSpPr>
          <p:nvPr/>
        </p:nvSpPr>
        <p:spPr bwMode="auto">
          <a:xfrm>
            <a:off x="3887926" y="3819548"/>
            <a:ext cx="24590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VC by a factor of ½ </a:t>
            </a:r>
          </a:p>
        </p:txBody>
      </p:sp>
      <p:graphicFrame>
        <p:nvGraphicFramePr>
          <p:cNvPr id="9" name="Object 8">
            <a:extLst>
              <a:ext uri="{FF2B5EF4-FFF2-40B4-BE49-F238E27FC236}">
                <a16:creationId xmlns:a16="http://schemas.microsoft.com/office/drawing/2014/main" id="{C620BBEC-37A9-E4FA-C97A-495B07E77BEA}"/>
              </a:ext>
            </a:extLst>
          </p:cNvPr>
          <p:cNvGraphicFramePr>
            <a:graphicFrameLocks noChangeAspect="1"/>
          </p:cNvGraphicFramePr>
          <p:nvPr>
            <p:extLst>
              <p:ext uri="{D42A27DB-BD31-4B8C-83A1-F6EECF244321}">
                <p14:modId xmlns:p14="http://schemas.microsoft.com/office/powerpoint/2010/main" val="1943054737"/>
              </p:ext>
            </p:extLst>
          </p:nvPr>
        </p:nvGraphicFramePr>
        <p:xfrm>
          <a:off x="511741" y="4440238"/>
          <a:ext cx="3365500" cy="574675"/>
        </p:xfrm>
        <a:graphic>
          <a:graphicData uri="http://schemas.openxmlformats.org/presentationml/2006/ole">
            <mc:AlternateContent xmlns:mc="http://schemas.openxmlformats.org/markup-compatibility/2006">
              <mc:Choice xmlns:v="urn:schemas-microsoft-com:vml" Requires="v">
                <p:oleObj name="Equation" r:id="rId8" imgW="1485720" imgH="253800" progId="Equation.DSMT4">
                  <p:embed/>
                </p:oleObj>
              </mc:Choice>
              <mc:Fallback>
                <p:oleObj name="Equation" r:id="rId8" imgW="1485720" imgH="253800" progId="Equation.DSMT4">
                  <p:embed/>
                  <p:pic>
                    <p:nvPicPr>
                      <p:cNvPr id="9" name="Object 8">
                        <a:extLst>
                          <a:ext uri="{FF2B5EF4-FFF2-40B4-BE49-F238E27FC236}">
                            <a16:creationId xmlns:a16="http://schemas.microsoft.com/office/drawing/2014/main" id="{C620BBEC-37A9-E4FA-C97A-495B07E77BEA}"/>
                          </a:ext>
                        </a:extLst>
                      </p:cNvPr>
                      <p:cNvPicPr/>
                      <p:nvPr/>
                    </p:nvPicPr>
                    <p:blipFill>
                      <a:blip r:embed="rId9"/>
                      <a:stretch>
                        <a:fillRect/>
                      </a:stretch>
                    </p:blipFill>
                    <p:spPr>
                      <a:xfrm>
                        <a:off x="511741" y="4440238"/>
                        <a:ext cx="3365500" cy="574675"/>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5349203F-D62A-5C10-44C0-5BC9568112AC}"/>
              </a:ext>
            </a:extLst>
          </p:cNvPr>
          <p:cNvSpPr txBox="1">
            <a:spLocks noChangeArrowheads="1"/>
          </p:cNvSpPr>
          <p:nvPr/>
        </p:nvSpPr>
        <p:spPr bwMode="auto">
          <a:xfrm>
            <a:off x="3891801" y="4573681"/>
            <a:ext cx="24590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HC by a factor of 1/3 </a:t>
            </a:r>
          </a:p>
        </p:txBody>
      </p:sp>
      <p:graphicFrame>
        <p:nvGraphicFramePr>
          <p:cNvPr id="11" name="Object 10">
            <a:extLst>
              <a:ext uri="{FF2B5EF4-FFF2-40B4-BE49-F238E27FC236}">
                <a16:creationId xmlns:a16="http://schemas.microsoft.com/office/drawing/2014/main" id="{02DCA904-968A-0BA1-A7C3-CC2E42CB440C}"/>
              </a:ext>
            </a:extLst>
          </p:cNvPr>
          <p:cNvGraphicFramePr>
            <a:graphicFrameLocks noChangeAspect="1"/>
          </p:cNvGraphicFramePr>
          <p:nvPr>
            <p:extLst>
              <p:ext uri="{D42A27DB-BD31-4B8C-83A1-F6EECF244321}">
                <p14:modId xmlns:p14="http://schemas.microsoft.com/office/powerpoint/2010/main" val="4204596673"/>
              </p:ext>
            </p:extLst>
          </p:nvPr>
        </p:nvGraphicFramePr>
        <p:xfrm>
          <a:off x="466865" y="5242033"/>
          <a:ext cx="4171950" cy="574675"/>
        </p:xfrm>
        <a:graphic>
          <a:graphicData uri="http://schemas.openxmlformats.org/presentationml/2006/ole">
            <mc:AlternateContent xmlns:mc="http://schemas.openxmlformats.org/markup-compatibility/2006">
              <mc:Choice xmlns:v="urn:schemas-microsoft-com:vml" Requires="v">
                <p:oleObj name="Equation" r:id="rId10" imgW="1841400" imgH="253800" progId="Equation.DSMT4">
                  <p:embed/>
                </p:oleObj>
              </mc:Choice>
              <mc:Fallback>
                <p:oleObj name="Equation" r:id="rId10" imgW="1841400" imgH="253800" progId="Equation.DSMT4">
                  <p:embed/>
                  <p:pic>
                    <p:nvPicPr>
                      <p:cNvPr id="11" name="Object 10">
                        <a:extLst>
                          <a:ext uri="{FF2B5EF4-FFF2-40B4-BE49-F238E27FC236}">
                            <a16:creationId xmlns:a16="http://schemas.microsoft.com/office/drawing/2014/main" id="{02DCA904-968A-0BA1-A7C3-CC2E42CB440C}"/>
                          </a:ext>
                        </a:extLst>
                      </p:cNvPr>
                      <p:cNvPicPr/>
                      <p:nvPr/>
                    </p:nvPicPr>
                    <p:blipFill>
                      <a:blip r:embed="rId11"/>
                      <a:stretch>
                        <a:fillRect/>
                      </a:stretch>
                    </p:blipFill>
                    <p:spPr>
                      <a:xfrm>
                        <a:off x="466865" y="5242033"/>
                        <a:ext cx="4171950" cy="574675"/>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7AD888F9-8E38-69AE-8F90-FAE539976ADE}"/>
              </a:ext>
            </a:extLst>
          </p:cNvPr>
          <p:cNvSpPr txBox="1">
            <a:spLocks noChangeArrowheads="1"/>
          </p:cNvSpPr>
          <p:nvPr/>
        </p:nvSpPr>
        <p:spPr bwMode="auto">
          <a:xfrm>
            <a:off x="4638815" y="5344704"/>
            <a:ext cx="1831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VR and 2 UP</a:t>
            </a:r>
          </a:p>
        </p:txBody>
      </p:sp>
      <p:graphicFrame>
        <p:nvGraphicFramePr>
          <p:cNvPr id="13" name="Object 12">
            <a:extLst>
              <a:ext uri="{FF2B5EF4-FFF2-40B4-BE49-F238E27FC236}">
                <a16:creationId xmlns:a16="http://schemas.microsoft.com/office/drawing/2014/main" id="{286709B4-D8FB-B5BF-1E3E-75DEB9EED114}"/>
              </a:ext>
            </a:extLst>
          </p:cNvPr>
          <p:cNvGraphicFramePr>
            <a:graphicFrameLocks noChangeAspect="1"/>
          </p:cNvGraphicFramePr>
          <p:nvPr>
            <p:extLst>
              <p:ext uri="{D42A27DB-BD31-4B8C-83A1-F6EECF244321}">
                <p14:modId xmlns:p14="http://schemas.microsoft.com/office/powerpoint/2010/main" val="4077588435"/>
              </p:ext>
            </p:extLst>
          </p:nvPr>
        </p:nvGraphicFramePr>
        <p:xfrm>
          <a:off x="470281" y="5954713"/>
          <a:ext cx="3683000" cy="574675"/>
        </p:xfrm>
        <a:graphic>
          <a:graphicData uri="http://schemas.openxmlformats.org/presentationml/2006/ole">
            <mc:AlternateContent xmlns:mc="http://schemas.openxmlformats.org/markup-compatibility/2006">
              <mc:Choice xmlns:v="urn:schemas-microsoft-com:vml" Requires="v">
                <p:oleObj name="Equation" r:id="rId12" imgW="1625400" imgH="253800" progId="Equation.DSMT4">
                  <p:embed/>
                </p:oleObj>
              </mc:Choice>
              <mc:Fallback>
                <p:oleObj name="Equation" r:id="rId12" imgW="1625400" imgH="253800" progId="Equation.DSMT4">
                  <p:embed/>
                  <p:pic>
                    <p:nvPicPr>
                      <p:cNvPr id="13" name="Object 12">
                        <a:extLst>
                          <a:ext uri="{FF2B5EF4-FFF2-40B4-BE49-F238E27FC236}">
                            <a16:creationId xmlns:a16="http://schemas.microsoft.com/office/drawing/2014/main" id="{286709B4-D8FB-B5BF-1E3E-75DEB9EED114}"/>
                          </a:ext>
                        </a:extLst>
                      </p:cNvPr>
                      <p:cNvPicPr/>
                      <p:nvPr/>
                    </p:nvPicPr>
                    <p:blipFill>
                      <a:blip r:embed="rId13"/>
                      <a:stretch>
                        <a:fillRect/>
                      </a:stretch>
                    </p:blipFill>
                    <p:spPr>
                      <a:xfrm>
                        <a:off x="470281" y="5954713"/>
                        <a:ext cx="3683000" cy="57467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2515879C-7365-8304-AE1E-F6B33F19EE07}"/>
              </a:ext>
            </a:extLst>
          </p:cNvPr>
          <p:cNvSpPr txBox="1">
            <a:spLocks noChangeArrowheads="1"/>
          </p:cNvSpPr>
          <p:nvPr/>
        </p:nvSpPr>
        <p:spPr bwMode="auto">
          <a:xfrm>
            <a:off x="4515260" y="6030998"/>
            <a:ext cx="1831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HT 4 </a:t>
            </a:r>
            <a:r>
              <a:rPr lang="en-CA" dirty="0" err="1">
                <a:solidFill>
                  <a:srgbClr val="FF0000"/>
                </a:solidFill>
              </a:rPr>
              <a:t>LEft</a:t>
            </a:r>
            <a:endParaRPr lang="en-CA" dirty="0">
              <a:solidFill>
                <a:srgbClr val="FF0000"/>
              </a:solidFill>
            </a:endParaRPr>
          </a:p>
        </p:txBody>
      </p:sp>
      <p:sp>
        <p:nvSpPr>
          <p:cNvPr id="15" name="TextBox 14">
            <a:extLst>
              <a:ext uri="{FF2B5EF4-FFF2-40B4-BE49-F238E27FC236}">
                <a16:creationId xmlns:a16="http://schemas.microsoft.com/office/drawing/2014/main" id="{70752479-4F01-1229-863D-286D76C6F779}"/>
              </a:ext>
            </a:extLst>
          </p:cNvPr>
          <p:cNvSpPr txBox="1">
            <a:spLocks noChangeArrowheads="1"/>
          </p:cNvSpPr>
          <p:nvPr/>
        </p:nvSpPr>
        <p:spPr bwMode="auto">
          <a:xfrm>
            <a:off x="5951350" y="2043200"/>
            <a:ext cx="58351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Switch the “x” and “y” variables.  However, we need to isolate the “Y’ variable to get the INVERSE FUNCTION!</a:t>
            </a:r>
          </a:p>
        </p:txBody>
      </p:sp>
      <p:sp>
        <p:nvSpPr>
          <p:cNvPr id="16" name="TextBox 15">
            <a:extLst>
              <a:ext uri="{FF2B5EF4-FFF2-40B4-BE49-F238E27FC236}">
                <a16:creationId xmlns:a16="http://schemas.microsoft.com/office/drawing/2014/main" id="{6CDCE61B-8BF5-013D-0C85-6D72C75A7551}"/>
              </a:ext>
            </a:extLst>
          </p:cNvPr>
          <p:cNvSpPr txBox="1">
            <a:spLocks noChangeArrowheads="1"/>
          </p:cNvSpPr>
          <p:nvPr/>
        </p:nvSpPr>
        <p:spPr bwMode="auto">
          <a:xfrm>
            <a:off x="5933270" y="2769035"/>
            <a:ext cx="58351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The next slide will explain to you what an inverse function is……..</a:t>
            </a:r>
          </a:p>
        </p:txBody>
      </p:sp>
      <p:graphicFrame>
        <p:nvGraphicFramePr>
          <p:cNvPr id="17" name="Object 16">
            <a:extLst>
              <a:ext uri="{FF2B5EF4-FFF2-40B4-BE49-F238E27FC236}">
                <a16:creationId xmlns:a16="http://schemas.microsoft.com/office/drawing/2014/main" id="{9FD19346-0E88-CFD4-BB93-5362F5117802}"/>
              </a:ext>
            </a:extLst>
          </p:cNvPr>
          <p:cNvGraphicFramePr>
            <a:graphicFrameLocks noChangeAspect="1"/>
          </p:cNvGraphicFramePr>
          <p:nvPr>
            <p:extLst>
              <p:ext uri="{D42A27DB-BD31-4B8C-83A1-F6EECF244321}">
                <p14:modId xmlns:p14="http://schemas.microsoft.com/office/powerpoint/2010/main" val="3529795642"/>
              </p:ext>
            </p:extLst>
          </p:nvPr>
        </p:nvGraphicFramePr>
        <p:xfrm>
          <a:off x="6612718" y="3677965"/>
          <a:ext cx="3971925" cy="574675"/>
        </p:xfrm>
        <a:graphic>
          <a:graphicData uri="http://schemas.openxmlformats.org/presentationml/2006/ole">
            <mc:AlternateContent xmlns:mc="http://schemas.openxmlformats.org/markup-compatibility/2006">
              <mc:Choice xmlns:v="urn:schemas-microsoft-com:vml" Requires="v">
                <p:oleObj name="Equation" r:id="rId14" imgW="1752480" imgH="253800" progId="Equation.DSMT4">
                  <p:embed/>
                </p:oleObj>
              </mc:Choice>
              <mc:Fallback>
                <p:oleObj name="Equation" r:id="rId14" imgW="1752480" imgH="253800" progId="Equation.DSMT4">
                  <p:embed/>
                  <p:pic>
                    <p:nvPicPr>
                      <p:cNvPr id="17" name="Object 16">
                        <a:extLst>
                          <a:ext uri="{FF2B5EF4-FFF2-40B4-BE49-F238E27FC236}">
                            <a16:creationId xmlns:a16="http://schemas.microsoft.com/office/drawing/2014/main" id="{9FD19346-0E88-CFD4-BB93-5362F5117802}"/>
                          </a:ext>
                        </a:extLst>
                      </p:cNvPr>
                      <p:cNvPicPr/>
                      <p:nvPr/>
                    </p:nvPicPr>
                    <p:blipFill>
                      <a:blip r:embed="rId15"/>
                      <a:stretch>
                        <a:fillRect/>
                      </a:stretch>
                    </p:blipFill>
                    <p:spPr>
                      <a:xfrm>
                        <a:off x="6612718" y="3677965"/>
                        <a:ext cx="3971925" cy="574675"/>
                      </a:xfrm>
                      <a:prstGeom prst="rect">
                        <a:avLst/>
                      </a:prstGeom>
                    </p:spPr>
                  </p:pic>
                </p:oleObj>
              </mc:Fallback>
            </mc:AlternateContent>
          </a:graphicData>
        </a:graphic>
      </p:graphicFrame>
      <p:sp>
        <p:nvSpPr>
          <p:cNvPr id="18" name="TextBox 17">
            <a:extLst>
              <a:ext uri="{FF2B5EF4-FFF2-40B4-BE49-F238E27FC236}">
                <a16:creationId xmlns:a16="http://schemas.microsoft.com/office/drawing/2014/main" id="{AF29348A-E202-5218-251D-E7C22784CFDD}"/>
              </a:ext>
            </a:extLst>
          </p:cNvPr>
          <p:cNvSpPr txBox="1">
            <a:spLocks noChangeArrowheads="1"/>
          </p:cNvSpPr>
          <p:nvPr/>
        </p:nvSpPr>
        <p:spPr bwMode="auto">
          <a:xfrm>
            <a:off x="7621293" y="4252640"/>
            <a:ext cx="24590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HC by a factor of ½ </a:t>
            </a:r>
          </a:p>
        </p:txBody>
      </p:sp>
      <p:graphicFrame>
        <p:nvGraphicFramePr>
          <p:cNvPr id="19" name="Object 18">
            <a:extLst>
              <a:ext uri="{FF2B5EF4-FFF2-40B4-BE49-F238E27FC236}">
                <a16:creationId xmlns:a16="http://schemas.microsoft.com/office/drawing/2014/main" id="{63AA89F0-EA74-307A-DFE1-AC62ED0621C4}"/>
              </a:ext>
            </a:extLst>
          </p:cNvPr>
          <p:cNvGraphicFramePr>
            <a:graphicFrameLocks noChangeAspect="1"/>
          </p:cNvGraphicFramePr>
          <p:nvPr>
            <p:extLst>
              <p:ext uri="{D42A27DB-BD31-4B8C-83A1-F6EECF244321}">
                <p14:modId xmlns:p14="http://schemas.microsoft.com/office/powerpoint/2010/main" val="3328508652"/>
              </p:ext>
            </p:extLst>
          </p:nvPr>
        </p:nvGraphicFramePr>
        <p:xfrm>
          <a:off x="6479118" y="4686300"/>
          <a:ext cx="4259263" cy="890588"/>
        </p:xfrm>
        <a:graphic>
          <a:graphicData uri="http://schemas.openxmlformats.org/presentationml/2006/ole">
            <mc:AlternateContent xmlns:mc="http://schemas.openxmlformats.org/markup-compatibility/2006">
              <mc:Choice xmlns:v="urn:schemas-microsoft-com:vml" Requires="v">
                <p:oleObj name="Equation" r:id="rId16" imgW="1879560" imgH="393480" progId="Equation.DSMT4">
                  <p:embed/>
                </p:oleObj>
              </mc:Choice>
              <mc:Fallback>
                <p:oleObj name="Equation" r:id="rId16" imgW="1879560" imgH="393480" progId="Equation.DSMT4">
                  <p:embed/>
                  <p:pic>
                    <p:nvPicPr>
                      <p:cNvPr id="19" name="Object 18">
                        <a:extLst>
                          <a:ext uri="{FF2B5EF4-FFF2-40B4-BE49-F238E27FC236}">
                            <a16:creationId xmlns:a16="http://schemas.microsoft.com/office/drawing/2014/main" id="{63AA89F0-EA74-307A-DFE1-AC62ED0621C4}"/>
                          </a:ext>
                        </a:extLst>
                      </p:cNvPr>
                      <p:cNvPicPr/>
                      <p:nvPr/>
                    </p:nvPicPr>
                    <p:blipFill>
                      <a:blip r:embed="rId17"/>
                      <a:stretch>
                        <a:fillRect/>
                      </a:stretch>
                    </p:blipFill>
                    <p:spPr>
                      <a:xfrm>
                        <a:off x="6479118" y="4686300"/>
                        <a:ext cx="4259263" cy="890588"/>
                      </a:xfrm>
                      <a:prstGeom prst="rect">
                        <a:avLst/>
                      </a:prstGeom>
                    </p:spPr>
                  </p:pic>
                </p:oleObj>
              </mc:Fallback>
            </mc:AlternateContent>
          </a:graphicData>
        </a:graphic>
      </p:graphicFrame>
      <p:sp>
        <p:nvSpPr>
          <p:cNvPr id="20" name="TextBox 19">
            <a:extLst>
              <a:ext uri="{FF2B5EF4-FFF2-40B4-BE49-F238E27FC236}">
                <a16:creationId xmlns:a16="http://schemas.microsoft.com/office/drawing/2014/main" id="{3E9F0669-B471-C27F-FFAB-6B2D1B4BE582}"/>
              </a:ext>
            </a:extLst>
          </p:cNvPr>
          <p:cNvSpPr txBox="1">
            <a:spLocks noChangeArrowheads="1"/>
          </p:cNvSpPr>
          <p:nvPr/>
        </p:nvSpPr>
        <p:spPr bwMode="auto">
          <a:xfrm>
            <a:off x="8016929" y="5793630"/>
            <a:ext cx="21176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CA" dirty="0">
                <a:solidFill>
                  <a:srgbClr val="FF0000"/>
                </a:solidFill>
              </a:rPr>
              <a:t>VE by 3 and then 12 units UP</a:t>
            </a:r>
          </a:p>
        </p:txBody>
      </p:sp>
      <p:sp>
        <p:nvSpPr>
          <p:cNvPr id="21" name="Content Placeholder 2">
            <a:extLst>
              <a:ext uri="{FF2B5EF4-FFF2-40B4-BE49-F238E27FC236}">
                <a16:creationId xmlns:a16="http://schemas.microsoft.com/office/drawing/2014/main" id="{9D166BC6-3934-46F9-99BC-B590639D6571}"/>
              </a:ext>
            </a:extLst>
          </p:cNvPr>
          <p:cNvSpPr txBox="1">
            <a:spLocks/>
          </p:cNvSpPr>
          <p:nvPr/>
        </p:nvSpPr>
        <p:spPr>
          <a:xfrm>
            <a:off x="849393" y="1049722"/>
            <a:ext cx="3764940" cy="67030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None/>
            </a:pPr>
            <a:r>
              <a:rPr lang="en-CA" dirty="0"/>
              <a:t>Inverse Transformation:</a:t>
            </a:r>
          </a:p>
        </p:txBody>
      </p:sp>
      <p:sp>
        <p:nvSpPr>
          <p:cNvPr id="22" name="Content Placeholder 2">
            <a:extLst>
              <a:ext uri="{FF2B5EF4-FFF2-40B4-BE49-F238E27FC236}">
                <a16:creationId xmlns:a16="http://schemas.microsoft.com/office/drawing/2014/main" id="{B1F39505-B6AD-4183-9D58-84450913033C}"/>
              </a:ext>
            </a:extLst>
          </p:cNvPr>
          <p:cNvSpPr txBox="1">
            <a:spLocks/>
          </p:cNvSpPr>
          <p:nvPr/>
        </p:nvSpPr>
        <p:spPr>
          <a:xfrm>
            <a:off x="6462793" y="1049722"/>
            <a:ext cx="3764940" cy="67030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None/>
            </a:pPr>
            <a:r>
              <a:rPr lang="en-CA" dirty="0"/>
              <a:t>Inverse Function:</a:t>
            </a:r>
          </a:p>
        </p:txBody>
      </p:sp>
    </p:spTree>
    <p:extLst>
      <p:ext uri="{BB962C8B-B14F-4D97-AF65-F5344CB8AC3E}">
        <p14:creationId xmlns:p14="http://schemas.microsoft.com/office/powerpoint/2010/main" val="782369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linds(horizontal)">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fade">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blinds(horizontal)">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fade">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blinds(horizontal)">
                                      <p:cBhvr>
                                        <p:cTn id="55" dur="5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blinds(horizontal)">
                                      <p:cBhvr>
                                        <p:cTn id="60" dur="500"/>
                                        <p:tgtEl>
                                          <p:spTgt spid="15"/>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blinds(horizontal)">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fade">
                                      <p:cBhvr>
                                        <p:cTn id="70" dur="500"/>
                                        <p:tgtEl>
                                          <p:spTgt spid="17"/>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8"/>
                                        </p:tgtEl>
                                        <p:attrNameLst>
                                          <p:attrName>style.visibility</p:attrName>
                                        </p:attrNameLst>
                                      </p:cBhvr>
                                      <p:to>
                                        <p:strVal val="visible"/>
                                      </p:to>
                                    </p:set>
                                    <p:animEffect transition="in" filter="blinds(horizontal)">
                                      <p:cBhvr>
                                        <p:cTn id="75" dur="500"/>
                                        <p:tgtEl>
                                          <p:spTgt spid="18"/>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fade">
                                      <p:cBhvr>
                                        <p:cTn id="80" dur="500"/>
                                        <p:tgtEl>
                                          <p:spTgt spid="19"/>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blinds(horizontal)">
                                      <p:cBhvr>
                                        <p:cTn id="8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P spid="15" grpId="0"/>
      <p:bldP spid="16" grpId="0"/>
      <p:bldP spid="18"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4A2B2B-5A24-433F-A9C2-3BAE5D3EDCFD}"/>
              </a:ext>
            </a:extLst>
          </p:cNvPr>
          <p:cNvSpPr>
            <a:spLocks noGrp="1"/>
          </p:cNvSpPr>
          <p:nvPr>
            <p:ph sz="quarter" idx="1"/>
          </p:nvPr>
        </p:nvSpPr>
        <p:spPr>
          <a:xfrm>
            <a:off x="338667" y="186266"/>
            <a:ext cx="9508066" cy="601134"/>
          </a:xfrm>
        </p:spPr>
        <p:txBody>
          <a:bodyPr/>
          <a:lstStyle/>
          <a:p>
            <a:pPr marL="0" indent="0">
              <a:buNone/>
            </a:pPr>
            <a:r>
              <a:rPr lang="en-US" dirty="0"/>
              <a:t>Practice: indicate the transformations for each of the following</a:t>
            </a:r>
          </a:p>
        </p:txBody>
      </p:sp>
      <p:graphicFrame>
        <p:nvGraphicFramePr>
          <p:cNvPr id="4" name="Object 3">
            <a:extLst>
              <a:ext uri="{FF2B5EF4-FFF2-40B4-BE49-F238E27FC236}">
                <a16:creationId xmlns:a16="http://schemas.microsoft.com/office/drawing/2014/main" id="{2ACA22AB-56C4-40A3-8B29-F3FD6F794539}"/>
              </a:ext>
            </a:extLst>
          </p:cNvPr>
          <p:cNvGraphicFramePr>
            <a:graphicFrameLocks noChangeAspect="1"/>
          </p:cNvGraphicFramePr>
          <p:nvPr>
            <p:extLst>
              <p:ext uri="{D42A27DB-BD31-4B8C-83A1-F6EECF244321}">
                <p14:modId xmlns:p14="http://schemas.microsoft.com/office/powerpoint/2010/main" val="589301659"/>
              </p:ext>
            </p:extLst>
          </p:nvPr>
        </p:nvGraphicFramePr>
        <p:xfrm>
          <a:off x="325438" y="755121"/>
          <a:ext cx="4170362" cy="574675"/>
        </p:xfrm>
        <a:graphic>
          <a:graphicData uri="http://schemas.openxmlformats.org/presentationml/2006/ole">
            <mc:AlternateContent xmlns:mc="http://schemas.openxmlformats.org/markup-compatibility/2006">
              <mc:Choice xmlns:v="urn:schemas-microsoft-com:vml" Requires="v">
                <p:oleObj name="Equation" r:id="rId2" imgW="1841400" imgH="253800" progId="Equation.DSMT4">
                  <p:embed/>
                </p:oleObj>
              </mc:Choice>
              <mc:Fallback>
                <p:oleObj name="Equation" r:id="rId2" imgW="1841400" imgH="253800" progId="Equation.DSMT4">
                  <p:embed/>
                  <p:pic>
                    <p:nvPicPr>
                      <p:cNvPr id="4" name="Object 3">
                        <a:extLst>
                          <a:ext uri="{FF2B5EF4-FFF2-40B4-BE49-F238E27FC236}">
                            <a16:creationId xmlns:a16="http://schemas.microsoft.com/office/drawing/2014/main" id="{2ACA22AB-56C4-40A3-8B29-F3FD6F794539}"/>
                          </a:ext>
                        </a:extLst>
                      </p:cNvPr>
                      <p:cNvPicPr/>
                      <p:nvPr/>
                    </p:nvPicPr>
                    <p:blipFill>
                      <a:blip r:embed="rId3"/>
                      <a:stretch>
                        <a:fillRect/>
                      </a:stretch>
                    </p:blipFill>
                    <p:spPr>
                      <a:xfrm>
                        <a:off x="325438" y="755121"/>
                        <a:ext cx="4170362" cy="57467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350EF1A3-0FAB-47AA-8D74-50B429689451}"/>
              </a:ext>
            </a:extLst>
          </p:cNvPr>
          <p:cNvGraphicFramePr>
            <a:graphicFrameLocks noChangeAspect="1"/>
          </p:cNvGraphicFramePr>
          <p:nvPr>
            <p:extLst>
              <p:ext uri="{D42A27DB-BD31-4B8C-83A1-F6EECF244321}">
                <p14:modId xmlns:p14="http://schemas.microsoft.com/office/powerpoint/2010/main" val="1214004489"/>
              </p:ext>
            </p:extLst>
          </p:nvPr>
        </p:nvGraphicFramePr>
        <p:xfrm>
          <a:off x="299508" y="2004512"/>
          <a:ext cx="4832350" cy="574675"/>
        </p:xfrm>
        <a:graphic>
          <a:graphicData uri="http://schemas.openxmlformats.org/presentationml/2006/ole">
            <mc:AlternateContent xmlns:mc="http://schemas.openxmlformats.org/markup-compatibility/2006">
              <mc:Choice xmlns:v="urn:schemas-microsoft-com:vml" Requires="v">
                <p:oleObj name="Equation" r:id="rId4" imgW="2133360" imgH="253800" progId="Equation.DSMT4">
                  <p:embed/>
                </p:oleObj>
              </mc:Choice>
              <mc:Fallback>
                <p:oleObj name="Equation" r:id="rId4" imgW="2133360" imgH="253800" progId="Equation.DSMT4">
                  <p:embed/>
                  <p:pic>
                    <p:nvPicPr>
                      <p:cNvPr id="5" name="Object 4">
                        <a:extLst>
                          <a:ext uri="{FF2B5EF4-FFF2-40B4-BE49-F238E27FC236}">
                            <a16:creationId xmlns:a16="http://schemas.microsoft.com/office/drawing/2014/main" id="{350EF1A3-0FAB-47AA-8D74-50B429689451}"/>
                          </a:ext>
                        </a:extLst>
                      </p:cNvPr>
                      <p:cNvPicPr/>
                      <p:nvPr/>
                    </p:nvPicPr>
                    <p:blipFill>
                      <a:blip r:embed="rId5"/>
                      <a:stretch>
                        <a:fillRect/>
                      </a:stretch>
                    </p:blipFill>
                    <p:spPr>
                      <a:xfrm>
                        <a:off x="299508" y="2004512"/>
                        <a:ext cx="4832350" cy="5746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BF061A49-2C38-4BAA-AC70-66B7E2F3FF56}"/>
              </a:ext>
            </a:extLst>
          </p:cNvPr>
          <p:cNvGraphicFramePr>
            <a:graphicFrameLocks noChangeAspect="1"/>
          </p:cNvGraphicFramePr>
          <p:nvPr>
            <p:extLst>
              <p:ext uri="{D42A27DB-BD31-4B8C-83A1-F6EECF244321}">
                <p14:modId xmlns:p14="http://schemas.microsoft.com/office/powerpoint/2010/main" val="677280564"/>
              </p:ext>
            </p:extLst>
          </p:nvPr>
        </p:nvGraphicFramePr>
        <p:xfrm>
          <a:off x="260352" y="3407611"/>
          <a:ext cx="4602163" cy="574675"/>
        </p:xfrm>
        <a:graphic>
          <a:graphicData uri="http://schemas.openxmlformats.org/presentationml/2006/ole">
            <mc:AlternateContent xmlns:mc="http://schemas.openxmlformats.org/markup-compatibility/2006">
              <mc:Choice xmlns:v="urn:schemas-microsoft-com:vml" Requires="v">
                <p:oleObj name="Equation" r:id="rId6" imgW="2031840" imgH="253800" progId="Equation.DSMT4">
                  <p:embed/>
                </p:oleObj>
              </mc:Choice>
              <mc:Fallback>
                <p:oleObj name="Equation" r:id="rId6" imgW="2031840" imgH="253800" progId="Equation.DSMT4">
                  <p:embed/>
                  <p:pic>
                    <p:nvPicPr>
                      <p:cNvPr id="6" name="Object 5">
                        <a:extLst>
                          <a:ext uri="{FF2B5EF4-FFF2-40B4-BE49-F238E27FC236}">
                            <a16:creationId xmlns:a16="http://schemas.microsoft.com/office/drawing/2014/main" id="{BF061A49-2C38-4BAA-AC70-66B7E2F3FF56}"/>
                          </a:ext>
                        </a:extLst>
                      </p:cNvPr>
                      <p:cNvPicPr/>
                      <p:nvPr/>
                    </p:nvPicPr>
                    <p:blipFill>
                      <a:blip r:embed="rId7"/>
                      <a:stretch>
                        <a:fillRect/>
                      </a:stretch>
                    </p:blipFill>
                    <p:spPr>
                      <a:xfrm>
                        <a:off x="260352" y="3407611"/>
                        <a:ext cx="4602163" cy="57467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0CE9C7E2-4663-4170-B895-E42D70DBE2C5}"/>
              </a:ext>
            </a:extLst>
          </p:cNvPr>
          <p:cNvGraphicFramePr>
            <a:graphicFrameLocks noChangeAspect="1"/>
          </p:cNvGraphicFramePr>
          <p:nvPr>
            <p:extLst>
              <p:ext uri="{D42A27DB-BD31-4B8C-83A1-F6EECF244321}">
                <p14:modId xmlns:p14="http://schemas.microsoft.com/office/powerpoint/2010/main" val="850868248"/>
              </p:ext>
            </p:extLst>
          </p:nvPr>
        </p:nvGraphicFramePr>
        <p:xfrm>
          <a:off x="257175" y="4376738"/>
          <a:ext cx="5580063" cy="892175"/>
        </p:xfrm>
        <a:graphic>
          <a:graphicData uri="http://schemas.openxmlformats.org/presentationml/2006/ole">
            <mc:AlternateContent xmlns:mc="http://schemas.openxmlformats.org/markup-compatibility/2006">
              <mc:Choice xmlns:v="urn:schemas-microsoft-com:vml" Requires="v">
                <p:oleObj name="Equation" r:id="rId8" imgW="2463480" imgH="393480" progId="Equation.DSMT4">
                  <p:embed/>
                </p:oleObj>
              </mc:Choice>
              <mc:Fallback>
                <p:oleObj name="Equation" r:id="rId8" imgW="2463480" imgH="393480" progId="Equation.DSMT4">
                  <p:embed/>
                  <p:pic>
                    <p:nvPicPr>
                      <p:cNvPr id="7" name="Object 6">
                        <a:extLst>
                          <a:ext uri="{FF2B5EF4-FFF2-40B4-BE49-F238E27FC236}">
                            <a16:creationId xmlns:a16="http://schemas.microsoft.com/office/drawing/2014/main" id="{0CE9C7E2-4663-4170-B895-E42D70DBE2C5}"/>
                          </a:ext>
                        </a:extLst>
                      </p:cNvPr>
                      <p:cNvPicPr/>
                      <p:nvPr/>
                    </p:nvPicPr>
                    <p:blipFill>
                      <a:blip r:embed="rId9"/>
                      <a:stretch>
                        <a:fillRect/>
                      </a:stretch>
                    </p:blipFill>
                    <p:spPr>
                      <a:xfrm>
                        <a:off x="257175" y="4376738"/>
                        <a:ext cx="5580063" cy="8921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0C75CCB1-DB30-4E1E-8E91-F22D6479CC30}"/>
              </a:ext>
            </a:extLst>
          </p:cNvPr>
          <p:cNvSpPr txBox="1">
            <a:spLocks noChangeArrowheads="1"/>
          </p:cNvSpPr>
          <p:nvPr/>
        </p:nvSpPr>
        <p:spPr bwMode="auto">
          <a:xfrm>
            <a:off x="4473023" y="679585"/>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sp>
        <p:nvSpPr>
          <p:cNvPr id="9" name="TextBox 8">
            <a:extLst>
              <a:ext uri="{FF2B5EF4-FFF2-40B4-BE49-F238E27FC236}">
                <a16:creationId xmlns:a16="http://schemas.microsoft.com/office/drawing/2014/main" id="{8EDD30AA-D63D-4241-9881-2EA40A3646AE}"/>
              </a:ext>
            </a:extLst>
          </p:cNvPr>
          <p:cNvSpPr txBox="1">
            <a:spLocks noChangeArrowheads="1"/>
          </p:cNvSpPr>
          <p:nvPr/>
        </p:nvSpPr>
        <p:spPr bwMode="auto">
          <a:xfrm>
            <a:off x="4473022" y="1060586"/>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V.C by ½ </a:t>
            </a:r>
            <a:endParaRPr lang="en-CA" i="1" dirty="0">
              <a:solidFill>
                <a:srgbClr val="FF0000"/>
              </a:solidFill>
            </a:endParaRPr>
          </a:p>
        </p:txBody>
      </p:sp>
      <p:sp>
        <p:nvSpPr>
          <p:cNvPr id="10" name="TextBox 9">
            <a:extLst>
              <a:ext uri="{FF2B5EF4-FFF2-40B4-BE49-F238E27FC236}">
                <a16:creationId xmlns:a16="http://schemas.microsoft.com/office/drawing/2014/main" id="{095A5742-E3A5-440E-B44D-4941C60BDDAC}"/>
              </a:ext>
            </a:extLst>
          </p:cNvPr>
          <p:cNvSpPr txBox="1">
            <a:spLocks noChangeArrowheads="1"/>
          </p:cNvSpPr>
          <p:nvPr/>
        </p:nvSpPr>
        <p:spPr bwMode="auto">
          <a:xfrm>
            <a:off x="4811686" y="1441587"/>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1 unit UP</a:t>
            </a:r>
            <a:endParaRPr lang="en-CA" i="1" dirty="0">
              <a:solidFill>
                <a:srgbClr val="FF0000"/>
              </a:solidFill>
            </a:endParaRPr>
          </a:p>
        </p:txBody>
      </p:sp>
      <p:sp>
        <p:nvSpPr>
          <p:cNvPr id="11" name="TextBox 10">
            <a:extLst>
              <a:ext uri="{FF2B5EF4-FFF2-40B4-BE49-F238E27FC236}">
                <a16:creationId xmlns:a16="http://schemas.microsoft.com/office/drawing/2014/main" id="{EE7BBE73-DB79-474A-936B-28E01D05FDFA}"/>
              </a:ext>
            </a:extLst>
          </p:cNvPr>
          <p:cNvSpPr txBox="1">
            <a:spLocks noChangeArrowheads="1"/>
          </p:cNvSpPr>
          <p:nvPr/>
        </p:nvSpPr>
        <p:spPr bwMode="auto">
          <a:xfrm>
            <a:off x="0" y="2580913"/>
            <a:ext cx="4984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First: Move the 4 to the left and then factor</a:t>
            </a:r>
            <a:endParaRPr lang="en-CA" i="1" dirty="0">
              <a:solidFill>
                <a:srgbClr val="FF0000"/>
              </a:solidFill>
            </a:endParaRPr>
          </a:p>
        </p:txBody>
      </p:sp>
      <p:graphicFrame>
        <p:nvGraphicFramePr>
          <p:cNvPr id="12" name="Object 11">
            <a:extLst>
              <a:ext uri="{FF2B5EF4-FFF2-40B4-BE49-F238E27FC236}">
                <a16:creationId xmlns:a16="http://schemas.microsoft.com/office/drawing/2014/main" id="{7CC12E0D-B50E-422A-A0BF-F2602117D10C}"/>
              </a:ext>
            </a:extLst>
          </p:cNvPr>
          <p:cNvGraphicFramePr>
            <a:graphicFrameLocks noChangeAspect="1"/>
          </p:cNvGraphicFramePr>
          <p:nvPr>
            <p:extLst>
              <p:ext uri="{D42A27DB-BD31-4B8C-83A1-F6EECF244321}">
                <p14:modId xmlns:p14="http://schemas.microsoft.com/office/powerpoint/2010/main" val="2411954463"/>
              </p:ext>
            </p:extLst>
          </p:nvPr>
        </p:nvGraphicFramePr>
        <p:xfrm>
          <a:off x="5642504" y="1988107"/>
          <a:ext cx="3135312" cy="574675"/>
        </p:xfrm>
        <a:graphic>
          <a:graphicData uri="http://schemas.openxmlformats.org/presentationml/2006/ole">
            <mc:AlternateContent xmlns:mc="http://schemas.openxmlformats.org/markup-compatibility/2006">
              <mc:Choice xmlns:v="urn:schemas-microsoft-com:vml" Requires="v">
                <p:oleObj name="Equation" r:id="rId10" imgW="1384200" imgH="253800" progId="Equation.DSMT4">
                  <p:embed/>
                </p:oleObj>
              </mc:Choice>
              <mc:Fallback>
                <p:oleObj name="Equation" r:id="rId10" imgW="1384200" imgH="253800" progId="Equation.DSMT4">
                  <p:embed/>
                  <p:pic>
                    <p:nvPicPr>
                      <p:cNvPr id="12" name="Object 11">
                        <a:extLst>
                          <a:ext uri="{FF2B5EF4-FFF2-40B4-BE49-F238E27FC236}">
                            <a16:creationId xmlns:a16="http://schemas.microsoft.com/office/drawing/2014/main" id="{7CC12E0D-B50E-422A-A0BF-F2602117D10C}"/>
                          </a:ext>
                        </a:extLst>
                      </p:cNvPr>
                      <p:cNvPicPr/>
                      <p:nvPr/>
                    </p:nvPicPr>
                    <p:blipFill>
                      <a:blip r:embed="rId11"/>
                      <a:stretch>
                        <a:fillRect/>
                      </a:stretch>
                    </p:blipFill>
                    <p:spPr>
                      <a:xfrm>
                        <a:off x="5642504" y="1988107"/>
                        <a:ext cx="3135312" cy="574675"/>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57F319A9-6E2B-48F0-97CA-6B06D1DF158B}"/>
              </a:ext>
            </a:extLst>
          </p:cNvPr>
          <p:cNvGraphicFramePr>
            <a:graphicFrameLocks noChangeAspect="1"/>
          </p:cNvGraphicFramePr>
          <p:nvPr>
            <p:extLst>
              <p:ext uri="{D42A27DB-BD31-4B8C-83A1-F6EECF244321}">
                <p14:modId xmlns:p14="http://schemas.microsoft.com/office/powerpoint/2010/main" val="4217021942"/>
              </p:ext>
            </p:extLst>
          </p:nvPr>
        </p:nvGraphicFramePr>
        <p:xfrm>
          <a:off x="5341408" y="2537382"/>
          <a:ext cx="3424238" cy="574675"/>
        </p:xfrm>
        <a:graphic>
          <a:graphicData uri="http://schemas.openxmlformats.org/presentationml/2006/ole">
            <mc:AlternateContent xmlns:mc="http://schemas.openxmlformats.org/markup-compatibility/2006">
              <mc:Choice xmlns:v="urn:schemas-microsoft-com:vml" Requires="v">
                <p:oleObj name="Equation" r:id="rId12" imgW="1511280" imgH="253800" progId="Equation.DSMT4">
                  <p:embed/>
                </p:oleObj>
              </mc:Choice>
              <mc:Fallback>
                <p:oleObj name="Equation" r:id="rId12" imgW="1511280" imgH="253800" progId="Equation.DSMT4">
                  <p:embed/>
                  <p:pic>
                    <p:nvPicPr>
                      <p:cNvPr id="13" name="Object 12">
                        <a:extLst>
                          <a:ext uri="{FF2B5EF4-FFF2-40B4-BE49-F238E27FC236}">
                            <a16:creationId xmlns:a16="http://schemas.microsoft.com/office/drawing/2014/main" id="{57F319A9-6E2B-48F0-97CA-6B06D1DF158B}"/>
                          </a:ext>
                        </a:extLst>
                      </p:cNvPr>
                      <p:cNvPicPr/>
                      <p:nvPr/>
                    </p:nvPicPr>
                    <p:blipFill>
                      <a:blip r:embed="rId13"/>
                      <a:stretch>
                        <a:fillRect/>
                      </a:stretch>
                    </p:blipFill>
                    <p:spPr>
                      <a:xfrm>
                        <a:off x="5341408" y="2537382"/>
                        <a:ext cx="3424238" cy="574675"/>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59096E36-E74F-40B4-BE5D-B49135901823}"/>
              </a:ext>
            </a:extLst>
          </p:cNvPr>
          <p:cNvSpPr txBox="1">
            <a:spLocks noChangeArrowheads="1"/>
          </p:cNvSpPr>
          <p:nvPr/>
        </p:nvSpPr>
        <p:spPr bwMode="auto">
          <a:xfrm>
            <a:off x="8283023" y="2065870"/>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sp>
        <p:nvSpPr>
          <p:cNvPr id="15" name="TextBox 14">
            <a:extLst>
              <a:ext uri="{FF2B5EF4-FFF2-40B4-BE49-F238E27FC236}">
                <a16:creationId xmlns:a16="http://schemas.microsoft.com/office/drawing/2014/main" id="{4DDDFB81-E326-49C5-903D-3A08E02C35AB}"/>
              </a:ext>
            </a:extLst>
          </p:cNvPr>
          <p:cNvSpPr txBox="1">
            <a:spLocks noChangeArrowheads="1"/>
          </p:cNvSpPr>
          <p:nvPr/>
        </p:nvSpPr>
        <p:spPr bwMode="auto">
          <a:xfrm>
            <a:off x="8382174" y="2479922"/>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1/3</a:t>
            </a:r>
            <a:endParaRPr lang="en-CA" i="1" dirty="0">
              <a:solidFill>
                <a:srgbClr val="FF0000"/>
              </a:solidFill>
            </a:endParaRPr>
          </a:p>
        </p:txBody>
      </p:sp>
      <p:sp>
        <p:nvSpPr>
          <p:cNvPr id="16" name="TextBox 15">
            <a:extLst>
              <a:ext uri="{FF2B5EF4-FFF2-40B4-BE49-F238E27FC236}">
                <a16:creationId xmlns:a16="http://schemas.microsoft.com/office/drawing/2014/main" id="{58120C24-5CD1-4191-A9D5-956145BCB4B2}"/>
              </a:ext>
            </a:extLst>
          </p:cNvPr>
          <p:cNvSpPr txBox="1">
            <a:spLocks noChangeArrowheads="1"/>
          </p:cNvSpPr>
          <p:nvPr/>
        </p:nvSpPr>
        <p:spPr bwMode="auto">
          <a:xfrm>
            <a:off x="8644742" y="2885710"/>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of 4/3 LEFT</a:t>
            </a:r>
            <a:endParaRPr lang="en-CA" i="1" dirty="0">
              <a:solidFill>
                <a:srgbClr val="FF0000"/>
              </a:solidFill>
            </a:endParaRPr>
          </a:p>
        </p:txBody>
      </p:sp>
      <p:sp>
        <p:nvSpPr>
          <p:cNvPr id="17" name="TextBox 16">
            <a:extLst>
              <a:ext uri="{FF2B5EF4-FFF2-40B4-BE49-F238E27FC236}">
                <a16:creationId xmlns:a16="http://schemas.microsoft.com/office/drawing/2014/main" id="{6DB9EF43-1BE1-4ECD-A4D6-1D6F5CB9275E}"/>
              </a:ext>
            </a:extLst>
          </p:cNvPr>
          <p:cNvSpPr txBox="1">
            <a:spLocks noChangeArrowheads="1"/>
          </p:cNvSpPr>
          <p:nvPr/>
        </p:nvSpPr>
        <p:spPr bwMode="auto">
          <a:xfrm>
            <a:off x="8675956" y="3346582"/>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17 DOWN</a:t>
            </a:r>
            <a:endParaRPr lang="en-CA" i="1" dirty="0">
              <a:solidFill>
                <a:srgbClr val="FF0000"/>
              </a:solidFill>
            </a:endParaRPr>
          </a:p>
        </p:txBody>
      </p:sp>
      <p:sp>
        <p:nvSpPr>
          <p:cNvPr id="22" name="TextBox 21">
            <a:extLst>
              <a:ext uri="{FF2B5EF4-FFF2-40B4-BE49-F238E27FC236}">
                <a16:creationId xmlns:a16="http://schemas.microsoft.com/office/drawing/2014/main" id="{157CDCAD-3982-4B99-B8E0-49D4EB02665C}"/>
              </a:ext>
            </a:extLst>
          </p:cNvPr>
          <p:cNvSpPr txBox="1">
            <a:spLocks noChangeArrowheads="1"/>
          </p:cNvSpPr>
          <p:nvPr/>
        </p:nvSpPr>
        <p:spPr bwMode="auto">
          <a:xfrm>
            <a:off x="4568502" y="3330976"/>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sp>
        <p:nvSpPr>
          <p:cNvPr id="23" name="TextBox 22">
            <a:extLst>
              <a:ext uri="{FF2B5EF4-FFF2-40B4-BE49-F238E27FC236}">
                <a16:creationId xmlns:a16="http://schemas.microsoft.com/office/drawing/2014/main" id="{129B27CE-55C1-47E7-BF97-2CE47B2CB963}"/>
              </a:ext>
            </a:extLst>
          </p:cNvPr>
          <p:cNvSpPr txBox="1">
            <a:spLocks noChangeArrowheads="1"/>
          </p:cNvSpPr>
          <p:nvPr/>
        </p:nvSpPr>
        <p:spPr bwMode="auto">
          <a:xfrm>
            <a:off x="4656636" y="3711975"/>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1/5</a:t>
            </a:r>
            <a:endParaRPr lang="en-CA" i="1" dirty="0">
              <a:solidFill>
                <a:srgbClr val="FF0000"/>
              </a:solidFill>
            </a:endParaRPr>
          </a:p>
        </p:txBody>
      </p:sp>
      <p:sp>
        <p:nvSpPr>
          <p:cNvPr id="24" name="TextBox 23">
            <a:extLst>
              <a:ext uri="{FF2B5EF4-FFF2-40B4-BE49-F238E27FC236}">
                <a16:creationId xmlns:a16="http://schemas.microsoft.com/office/drawing/2014/main" id="{03159BF6-7266-4698-93A1-3485E1C4635D}"/>
              </a:ext>
            </a:extLst>
          </p:cNvPr>
          <p:cNvSpPr txBox="1">
            <a:spLocks noChangeArrowheads="1"/>
          </p:cNvSpPr>
          <p:nvPr/>
        </p:nvSpPr>
        <p:spPr bwMode="auto">
          <a:xfrm>
            <a:off x="5051406" y="4139801"/>
            <a:ext cx="21140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22 units UP</a:t>
            </a:r>
            <a:endParaRPr lang="en-CA" i="1" dirty="0">
              <a:solidFill>
                <a:srgbClr val="FF0000"/>
              </a:solidFill>
            </a:endParaRPr>
          </a:p>
        </p:txBody>
      </p:sp>
      <p:sp>
        <p:nvSpPr>
          <p:cNvPr id="25" name="TextBox 24">
            <a:extLst>
              <a:ext uri="{FF2B5EF4-FFF2-40B4-BE49-F238E27FC236}">
                <a16:creationId xmlns:a16="http://schemas.microsoft.com/office/drawing/2014/main" id="{47740FC7-ED60-475D-B7F9-5A8E72E86361}"/>
              </a:ext>
            </a:extLst>
          </p:cNvPr>
          <p:cNvSpPr txBox="1">
            <a:spLocks noChangeArrowheads="1"/>
          </p:cNvSpPr>
          <p:nvPr/>
        </p:nvSpPr>
        <p:spPr bwMode="auto">
          <a:xfrm>
            <a:off x="-222174" y="5168043"/>
            <a:ext cx="4984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First: factor the “1/2’ inside the brackets</a:t>
            </a:r>
            <a:endParaRPr lang="en-CA" i="1" dirty="0">
              <a:solidFill>
                <a:srgbClr val="FF0000"/>
              </a:solidFill>
            </a:endParaRPr>
          </a:p>
        </p:txBody>
      </p:sp>
      <p:graphicFrame>
        <p:nvGraphicFramePr>
          <p:cNvPr id="26" name="Object 25">
            <a:extLst>
              <a:ext uri="{FF2B5EF4-FFF2-40B4-BE49-F238E27FC236}">
                <a16:creationId xmlns:a16="http://schemas.microsoft.com/office/drawing/2014/main" id="{BC036CFC-AF36-4886-8AD2-FC28A836D181}"/>
              </a:ext>
            </a:extLst>
          </p:cNvPr>
          <p:cNvGraphicFramePr>
            <a:graphicFrameLocks noChangeAspect="1"/>
          </p:cNvGraphicFramePr>
          <p:nvPr>
            <p:extLst>
              <p:ext uri="{D42A27DB-BD31-4B8C-83A1-F6EECF244321}">
                <p14:modId xmlns:p14="http://schemas.microsoft.com/office/powerpoint/2010/main" val="1251471611"/>
              </p:ext>
            </p:extLst>
          </p:nvPr>
        </p:nvGraphicFramePr>
        <p:xfrm>
          <a:off x="1987550" y="5603875"/>
          <a:ext cx="4227513" cy="890588"/>
        </p:xfrm>
        <a:graphic>
          <a:graphicData uri="http://schemas.openxmlformats.org/presentationml/2006/ole">
            <mc:AlternateContent xmlns:mc="http://schemas.openxmlformats.org/markup-compatibility/2006">
              <mc:Choice xmlns:v="urn:schemas-microsoft-com:vml" Requires="v">
                <p:oleObj name="Equation" r:id="rId14" imgW="1866600" imgH="393480" progId="Equation.DSMT4">
                  <p:embed/>
                </p:oleObj>
              </mc:Choice>
              <mc:Fallback>
                <p:oleObj name="Equation" r:id="rId14" imgW="1866600" imgH="393480" progId="Equation.DSMT4">
                  <p:embed/>
                  <p:pic>
                    <p:nvPicPr>
                      <p:cNvPr id="26" name="Object 25">
                        <a:extLst>
                          <a:ext uri="{FF2B5EF4-FFF2-40B4-BE49-F238E27FC236}">
                            <a16:creationId xmlns:a16="http://schemas.microsoft.com/office/drawing/2014/main" id="{BC036CFC-AF36-4886-8AD2-FC28A836D181}"/>
                          </a:ext>
                        </a:extLst>
                      </p:cNvPr>
                      <p:cNvPicPr/>
                      <p:nvPr/>
                    </p:nvPicPr>
                    <p:blipFill>
                      <a:blip r:embed="rId15"/>
                      <a:stretch>
                        <a:fillRect/>
                      </a:stretch>
                    </p:blipFill>
                    <p:spPr>
                      <a:xfrm>
                        <a:off x="1987550" y="5603875"/>
                        <a:ext cx="4227513" cy="890588"/>
                      </a:xfrm>
                      <a:prstGeom prst="rect">
                        <a:avLst/>
                      </a:prstGeom>
                    </p:spPr>
                  </p:pic>
                </p:oleObj>
              </mc:Fallback>
            </mc:AlternateContent>
          </a:graphicData>
        </a:graphic>
      </p:graphicFrame>
      <p:sp>
        <p:nvSpPr>
          <p:cNvPr id="27" name="TextBox 26">
            <a:extLst>
              <a:ext uri="{FF2B5EF4-FFF2-40B4-BE49-F238E27FC236}">
                <a16:creationId xmlns:a16="http://schemas.microsoft.com/office/drawing/2014/main" id="{E55B1A74-6107-47D8-86D3-99F005C027F8}"/>
              </a:ext>
            </a:extLst>
          </p:cNvPr>
          <p:cNvSpPr txBox="1">
            <a:spLocks noChangeArrowheads="1"/>
          </p:cNvSpPr>
          <p:nvPr/>
        </p:nvSpPr>
        <p:spPr bwMode="auto">
          <a:xfrm>
            <a:off x="6417500" y="4662181"/>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sp>
        <p:nvSpPr>
          <p:cNvPr id="28" name="TextBox 27">
            <a:extLst>
              <a:ext uri="{FF2B5EF4-FFF2-40B4-BE49-F238E27FC236}">
                <a16:creationId xmlns:a16="http://schemas.microsoft.com/office/drawing/2014/main" id="{D704BEE5-5BFC-4783-BC03-02E688A183E1}"/>
              </a:ext>
            </a:extLst>
          </p:cNvPr>
          <p:cNvSpPr txBox="1">
            <a:spLocks noChangeArrowheads="1"/>
          </p:cNvSpPr>
          <p:nvPr/>
        </p:nvSpPr>
        <p:spPr bwMode="auto">
          <a:xfrm>
            <a:off x="5545332" y="5101019"/>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V.C. by 2/3</a:t>
            </a:r>
            <a:endParaRPr lang="en-CA" i="1" dirty="0">
              <a:solidFill>
                <a:srgbClr val="FF0000"/>
              </a:solidFill>
            </a:endParaRPr>
          </a:p>
        </p:txBody>
      </p:sp>
      <p:sp>
        <p:nvSpPr>
          <p:cNvPr id="29" name="TextBox 28">
            <a:extLst>
              <a:ext uri="{FF2B5EF4-FFF2-40B4-BE49-F238E27FC236}">
                <a16:creationId xmlns:a16="http://schemas.microsoft.com/office/drawing/2014/main" id="{9CD40BC0-6B0B-4CDF-9542-DD9B5559E652}"/>
              </a:ext>
            </a:extLst>
          </p:cNvPr>
          <p:cNvSpPr txBox="1">
            <a:spLocks noChangeArrowheads="1"/>
          </p:cNvSpPr>
          <p:nvPr/>
        </p:nvSpPr>
        <p:spPr bwMode="auto">
          <a:xfrm>
            <a:off x="5444344" y="5462739"/>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H.E. by 2</a:t>
            </a:r>
            <a:endParaRPr lang="en-CA" i="1" dirty="0">
              <a:solidFill>
                <a:srgbClr val="FF0000"/>
              </a:solidFill>
            </a:endParaRPr>
          </a:p>
        </p:txBody>
      </p:sp>
      <p:sp>
        <p:nvSpPr>
          <p:cNvPr id="30" name="TextBox 29">
            <a:extLst>
              <a:ext uri="{FF2B5EF4-FFF2-40B4-BE49-F238E27FC236}">
                <a16:creationId xmlns:a16="http://schemas.microsoft.com/office/drawing/2014/main" id="{043E3018-0BDB-4CD9-810D-818B0E4C5F6C}"/>
              </a:ext>
            </a:extLst>
          </p:cNvPr>
          <p:cNvSpPr txBox="1">
            <a:spLocks noChangeArrowheads="1"/>
          </p:cNvSpPr>
          <p:nvPr/>
        </p:nvSpPr>
        <p:spPr bwMode="auto">
          <a:xfrm>
            <a:off x="5850132" y="5857510"/>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of 14 RIGHT</a:t>
            </a:r>
            <a:endParaRPr lang="en-CA" i="1" dirty="0">
              <a:solidFill>
                <a:srgbClr val="FF0000"/>
              </a:solidFill>
            </a:endParaRPr>
          </a:p>
        </p:txBody>
      </p:sp>
      <p:sp>
        <p:nvSpPr>
          <p:cNvPr id="31" name="TextBox 30">
            <a:extLst>
              <a:ext uri="{FF2B5EF4-FFF2-40B4-BE49-F238E27FC236}">
                <a16:creationId xmlns:a16="http://schemas.microsoft.com/office/drawing/2014/main" id="{06563414-84EE-41DC-A276-621508EFCFD1}"/>
              </a:ext>
            </a:extLst>
          </p:cNvPr>
          <p:cNvSpPr txBox="1">
            <a:spLocks noChangeArrowheads="1"/>
          </p:cNvSpPr>
          <p:nvPr/>
        </p:nvSpPr>
        <p:spPr bwMode="auto">
          <a:xfrm>
            <a:off x="5914397" y="6285331"/>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131 DOWN</a:t>
            </a:r>
            <a:endParaRPr lang="en-CA" i="1" dirty="0">
              <a:solidFill>
                <a:srgbClr val="FF0000"/>
              </a:solidFill>
            </a:endParaRPr>
          </a:p>
        </p:txBody>
      </p:sp>
    </p:spTree>
    <p:extLst>
      <p:ext uri="{BB962C8B-B14F-4D97-AF65-F5344CB8AC3E}">
        <p14:creationId xmlns:p14="http://schemas.microsoft.com/office/powerpoint/2010/main" val="2788077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fade">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fade">
                                      <p:cBhvr>
                                        <p:cTn id="87" dur="500"/>
                                        <p:tgtEl>
                                          <p:spTgt spid="28"/>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fade">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fade">
                                      <p:cBhvr>
                                        <p:cTn id="97" dur="500"/>
                                        <p:tgtEl>
                                          <p:spTgt spid="30"/>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fade">
                                      <p:cBhvr>
                                        <p:cTn id="10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4" grpId="0"/>
      <p:bldP spid="15" grpId="0"/>
      <p:bldP spid="16" grpId="0"/>
      <p:bldP spid="17" grpId="0"/>
      <p:bldP spid="22" grpId="0"/>
      <p:bldP spid="23" grpId="0"/>
      <p:bldP spid="24" grpId="0"/>
      <p:bldP spid="25" grpId="0"/>
      <p:bldP spid="27" grpId="0"/>
      <p:bldP spid="28" grpId="0"/>
      <p:bldP spid="29" grpId="0"/>
      <p:bldP spid="30" grpId="0"/>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C236-3061-9983-6700-596DFE58F6BA}"/>
              </a:ext>
            </a:extLst>
          </p:cNvPr>
          <p:cNvSpPr>
            <a:spLocks noGrp="1"/>
          </p:cNvSpPr>
          <p:nvPr>
            <p:ph type="title"/>
          </p:nvPr>
        </p:nvSpPr>
        <p:spPr>
          <a:xfrm>
            <a:off x="238539" y="98366"/>
            <a:ext cx="10327861" cy="629823"/>
          </a:xfrm>
        </p:spPr>
        <p:txBody>
          <a:bodyPr/>
          <a:lstStyle/>
          <a:p>
            <a:r>
              <a:rPr lang="en-CA" dirty="0"/>
              <a:t>Transformations with Inverse Reflections</a:t>
            </a:r>
          </a:p>
        </p:txBody>
      </p:sp>
      <p:sp>
        <p:nvSpPr>
          <p:cNvPr id="3" name="Content Placeholder 2">
            <a:extLst>
              <a:ext uri="{FF2B5EF4-FFF2-40B4-BE49-F238E27FC236}">
                <a16:creationId xmlns:a16="http://schemas.microsoft.com/office/drawing/2014/main" id="{73474F73-D625-E48B-9CEA-9255A6F5DF38}"/>
              </a:ext>
            </a:extLst>
          </p:cNvPr>
          <p:cNvSpPr>
            <a:spLocks noGrp="1"/>
          </p:cNvSpPr>
          <p:nvPr>
            <p:ph sz="quarter" idx="1"/>
          </p:nvPr>
        </p:nvSpPr>
        <p:spPr>
          <a:xfrm>
            <a:off x="174971" y="723158"/>
            <a:ext cx="11255029" cy="835370"/>
          </a:xfrm>
        </p:spPr>
        <p:txBody>
          <a:bodyPr/>
          <a:lstStyle/>
          <a:p>
            <a:r>
              <a:rPr lang="en-CA" dirty="0"/>
              <a:t>The inverse reflection can be performed first  or last in the transformation process, whichever is easiest for you!</a:t>
            </a:r>
          </a:p>
        </p:txBody>
      </p:sp>
      <p:graphicFrame>
        <p:nvGraphicFramePr>
          <p:cNvPr id="4" name="Object 2">
            <a:extLst>
              <a:ext uri="{FF2B5EF4-FFF2-40B4-BE49-F238E27FC236}">
                <a16:creationId xmlns:a16="http://schemas.microsoft.com/office/drawing/2014/main" id="{27169089-9BBB-07F6-7F09-BAF7E359D8AE}"/>
              </a:ext>
            </a:extLst>
          </p:cNvPr>
          <p:cNvGraphicFramePr>
            <a:graphicFrameLocks noChangeAspect="1"/>
          </p:cNvGraphicFramePr>
          <p:nvPr>
            <p:extLst>
              <p:ext uri="{D42A27DB-BD31-4B8C-83A1-F6EECF244321}">
                <p14:modId xmlns:p14="http://schemas.microsoft.com/office/powerpoint/2010/main" val="339856936"/>
              </p:ext>
            </p:extLst>
          </p:nvPr>
        </p:nvGraphicFramePr>
        <p:xfrm>
          <a:off x="8845618" y="127272"/>
          <a:ext cx="1784350" cy="688975"/>
        </p:xfrm>
        <a:graphic>
          <a:graphicData uri="http://schemas.openxmlformats.org/presentationml/2006/ole">
            <mc:AlternateContent xmlns:mc="http://schemas.openxmlformats.org/markup-compatibility/2006">
              <mc:Choice xmlns:v="urn:schemas-microsoft-com:vml" Requires="v">
                <p:oleObj name="Equation" r:id="rId2" imgW="660240" imgH="253800" progId="Equation.DSMT4">
                  <p:embed/>
                </p:oleObj>
              </mc:Choice>
              <mc:Fallback>
                <p:oleObj name="Equation" r:id="rId2" imgW="660240" imgH="253800" progId="Equation.DSMT4">
                  <p:embed/>
                  <p:pic>
                    <p:nvPicPr>
                      <p:cNvPr id="4" name="Object 2">
                        <a:extLst>
                          <a:ext uri="{FF2B5EF4-FFF2-40B4-BE49-F238E27FC236}">
                            <a16:creationId xmlns:a16="http://schemas.microsoft.com/office/drawing/2014/main" id="{27169089-9BBB-07F6-7F09-BAF7E359D8AE}"/>
                          </a:ext>
                        </a:extLst>
                      </p:cNvPr>
                      <p:cNvPicPr>
                        <a:picLocks noChangeAspect="1" noChangeArrowheads="1"/>
                      </p:cNvPicPr>
                      <p:nvPr/>
                    </p:nvPicPr>
                    <p:blipFill>
                      <a:blip r:embed="rId3"/>
                      <a:srcRect/>
                      <a:stretch>
                        <a:fillRect/>
                      </a:stretch>
                    </p:blipFill>
                    <p:spPr bwMode="auto">
                      <a:xfrm>
                        <a:off x="8845618" y="127272"/>
                        <a:ext cx="1784350" cy="688975"/>
                      </a:xfrm>
                      <a:prstGeom prst="rect">
                        <a:avLst/>
                      </a:prstGeom>
                      <a:noFill/>
                    </p:spPr>
                  </p:pic>
                </p:oleObj>
              </mc:Fallback>
            </mc:AlternateContent>
          </a:graphicData>
        </a:graphic>
      </p:graphicFrame>
      <p:graphicFrame>
        <p:nvGraphicFramePr>
          <p:cNvPr id="5" name="Object 5">
            <a:extLst>
              <a:ext uri="{FF2B5EF4-FFF2-40B4-BE49-F238E27FC236}">
                <a16:creationId xmlns:a16="http://schemas.microsoft.com/office/drawing/2014/main" id="{91E26C50-1F75-665C-2F3A-7F4E4661D399}"/>
              </a:ext>
            </a:extLst>
          </p:cNvPr>
          <p:cNvGraphicFramePr>
            <a:graphicFrameLocks noChangeAspect="1"/>
          </p:cNvGraphicFramePr>
          <p:nvPr>
            <p:extLst>
              <p:ext uri="{D42A27DB-BD31-4B8C-83A1-F6EECF244321}">
                <p14:modId xmlns:p14="http://schemas.microsoft.com/office/powerpoint/2010/main" val="204345694"/>
              </p:ext>
            </p:extLst>
          </p:nvPr>
        </p:nvGraphicFramePr>
        <p:xfrm>
          <a:off x="400740" y="2260876"/>
          <a:ext cx="4929188" cy="533400"/>
        </p:xfrm>
        <a:graphic>
          <a:graphicData uri="http://schemas.openxmlformats.org/presentationml/2006/ole">
            <mc:AlternateContent xmlns:mc="http://schemas.openxmlformats.org/markup-compatibility/2006">
              <mc:Choice xmlns:v="urn:schemas-microsoft-com:vml" Requires="v">
                <p:oleObj name="Equation" r:id="rId4" imgW="4775040" imgH="520560" progId="Equation.DSMT4">
                  <p:embed/>
                </p:oleObj>
              </mc:Choice>
              <mc:Fallback>
                <p:oleObj name="Equation" r:id="rId4" imgW="4775040" imgH="520560" progId="Equation.DSMT4">
                  <p:embed/>
                  <p:pic>
                    <p:nvPicPr>
                      <p:cNvPr id="5" name="Object 5">
                        <a:extLst>
                          <a:ext uri="{FF2B5EF4-FFF2-40B4-BE49-F238E27FC236}">
                            <a16:creationId xmlns:a16="http://schemas.microsoft.com/office/drawing/2014/main" id="{91E26C50-1F75-665C-2F3A-7F4E4661D399}"/>
                          </a:ext>
                        </a:extLst>
                      </p:cNvPr>
                      <p:cNvPicPr>
                        <a:picLocks noChangeAspect="1" noChangeArrowheads="1"/>
                      </p:cNvPicPr>
                      <p:nvPr/>
                    </p:nvPicPr>
                    <p:blipFill>
                      <a:blip r:embed="rId5"/>
                      <a:srcRect/>
                      <a:stretch>
                        <a:fillRect/>
                      </a:stretch>
                    </p:blipFill>
                    <p:spPr bwMode="auto">
                      <a:xfrm>
                        <a:off x="400740" y="2260876"/>
                        <a:ext cx="4929188" cy="533400"/>
                      </a:xfrm>
                      <a:prstGeom prst="rect">
                        <a:avLst/>
                      </a:prstGeom>
                      <a:noFill/>
                    </p:spPr>
                  </p:pic>
                </p:oleObj>
              </mc:Fallback>
            </mc:AlternateContent>
          </a:graphicData>
        </a:graphic>
      </p:graphicFrame>
      <p:sp>
        <p:nvSpPr>
          <p:cNvPr id="6" name="Content Placeholder 2">
            <a:extLst>
              <a:ext uri="{FF2B5EF4-FFF2-40B4-BE49-F238E27FC236}">
                <a16:creationId xmlns:a16="http://schemas.microsoft.com/office/drawing/2014/main" id="{B80EB731-C307-377B-BD02-5D62D26AF211}"/>
              </a:ext>
            </a:extLst>
          </p:cNvPr>
          <p:cNvSpPr txBox="1">
            <a:spLocks/>
          </p:cNvSpPr>
          <p:nvPr/>
        </p:nvSpPr>
        <p:spPr>
          <a:xfrm>
            <a:off x="168347" y="1573453"/>
            <a:ext cx="11255029" cy="83537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dirty="0"/>
              <a:t>KEY: write your transformations out in steps, stay ORGANIZED!!</a:t>
            </a:r>
          </a:p>
        </p:txBody>
      </p:sp>
      <p:graphicFrame>
        <p:nvGraphicFramePr>
          <p:cNvPr id="7" name="Object 5">
            <a:extLst>
              <a:ext uri="{FF2B5EF4-FFF2-40B4-BE49-F238E27FC236}">
                <a16:creationId xmlns:a16="http://schemas.microsoft.com/office/drawing/2014/main" id="{41E2A74B-4280-F598-C459-216EC8EE135D}"/>
              </a:ext>
            </a:extLst>
          </p:cNvPr>
          <p:cNvGraphicFramePr>
            <a:graphicFrameLocks noChangeAspect="1"/>
          </p:cNvGraphicFramePr>
          <p:nvPr>
            <p:extLst>
              <p:ext uri="{D42A27DB-BD31-4B8C-83A1-F6EECF244321}">
                <p14:modId xmlns:p14="http://schemas.microsoft.com/office/powerpoint/2010/main" val="2458370900"/>
              </p:ext>
            </p:extLst>
          </p:nvPr>
        </p:nvGraphicFramePr>
        <p:xfrm>
          <a:off x="125276" y="3276121"/>
          <a:ext cx="1927225" cy="533400"/>
        </p:xfrm>
        <a:graphic>
          <a:graphicData uri="http://schemas.openxmlformats.org/presentationml/2006/ole">
            <mc:AlternateContent xmlns:mc="http://schemas.openxmlformats.org/markup-compatibility/2006">
              <mc:Choice xmlns:v="urn:schemas-microsoft-com:vml" Requires="v">
                <p:oleObj name="Equation" r:id="rId6" imgW="1866600" imgH="520560" progId="Equation.DSMT4">
                  <p:embed/>
                </p:oleObj>
              </mc:Choice>
              <mc:Fallback>
                <p:oleObj name="Equation" r:id="rId6" imgW="1866600" imgH="520560" progId="Equation.DSMT4">
                  <p:embed/>
                  <p:pic>
                    <p:nvPicPr>
                      <p:cNvPr id="7" name="Object 5">
                        <a:extLst>
                          <a:ext uri="{FF2B5EF4-FFF2-40B4-BE49-F238E27FC236}">
                            <a16:creationId xmlns:a16="http://schemas.microsoft.com/office/drawing/2014/main" id="{41E2A74B-4280-F598-C459-216EC8EE135D}"/>
                          </a:ext>
                        </a:extLst>
                      </p:cNvPr>
                      <p:cNvPicPr>
                        <a:picLocks noChangeAspect="1" noChangeArrowheads="1"/>
                      </p:cNvPicPr>
                      <p:nvPr/>
                    </p:nvPicPr>
                    <p:blipFill>
                      <a:blip r:embed="rId7"/>
                      <a:srcRect/>
                      <a:stretch>
                        <a:fillRect/>
                      </a:stretch>
                    </p:blipFill>
                    <p:spPr bwMode="auto">
                      <a:xfrm>
                        <a:off x="125276" y="3276121"/>
                        <a:ext cx="1927225" cy="533400"/>
                      </a:xfrm>
                      <a:prstGeom prst="rect">
                        <a:avLst/>
                      </a:prstGeom>
                      <a:noFill/>
                    </p:spPr>
                  </p:pic>
                </p:oleObj>
              </mc:Fallback>
            </mc:AlternateContent>
          </a:graphicData>
        </a:graphic>
      </p:graphicFrame>
      <p:sp>
        <p:nvSpPr>
          <p:cNvPr id="8" name="TextBox 7">
            <a:extLst>
              <a:ext uri="{FF2B5EF4-FFF2-40B4-BE49-F238E27FC236}">
                <a16:creationId xmlns:a16="http://schemas.microsoft.com/office/drawing/2014/main" id="{801312EF-6188-D1DB-B89D-DB51559563C9}"/>
              </a:ext>
            </a:extLst>
          </p:cNvPr>
          <p:cNvSpPr txBox="1">
            <a:spLocks noChangeArrowheads="1"/>
          </p:cNvSpPr>
          <p:nvPr/>
        </p:nvSpPr>
        <p:spPr bwMode="auto">
          <a:xfrm>
            <a:off x="-234443" y="2880919"/>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graphicFrame>
        <p:nvGraphicFramePr>
          <p:cNvPr id="9" name="Object 5">
            <a:extLst>
              <a:ext uri="{FF2B5EF4-FFF2-40B4-BE49-F238E27FC236}">
                <a16:creationId xmlns:a16="http://schemas.microsoft.com/office/drawing/2014/main" id="{0C6D221E-B952-ADC4-468E-D1B51048B3FC}"/>
              </a:ext>
            </a:extLst>
          </p:cNvPr>
          <p:cNvGraphicFramePr>
            <a:graphicFrameLocks noChangeAspect="1"/>
          </p:cNvGraphicFramePr>
          <p:nvPr>
            <p:extLst>
              <p:ext uri="{D42A27DB-BD31-4B8C-83A1-F6EECF244321}">
                <p14:modId xmlns:p14="http://schemas.microsoft.com/office/powerpoint/2010/main" val="3588240351"/>
              </p:ext>
            </p:extLst>
          </p:nvPr>
        </p:nvGraphicFramePr>
        <p:xfrm>
          <a:off x="2245069" y="3276121"/>
          <a:ext cx="1468437" cy="533400"/>
        </p:xfrm>
        <a:graphic>
          <a:graphicData uri="http://schemas.openxmlformats.org/presentationml/2006/ole">
            <mc:AlternateContent xmlns:mc="http://schemas.openxmlformats.org/markup-compatibility/2006">
              <mc:Choice xmlns:v="urn:schemas-microsoft-com:vml" Requires="v">
                <p:oleObj name="Equation" r:id="rId8" imgW="1422360" imgH="520560" progId="Equation.DSMT4">
                  <p:embed/>
                </p:oleObj>
              </mc:Choice>
              <mc:Fallback>
                <p:oleObj name="Equation" r:id="rId8" imgW="1422360" imgH="520560" progId="Equation.DSMT4">
                  <p:embed/>
                  <p:pic>
                    <p:nvPicPr>
                      <p:cNvPr id="9" name="Object 5">
                        <a:extLst>
                          <a:ext uri="{FF2B5EF4-FFF2-40B4-BE49-F238E27FC236}">
                            <a16:creationId xmlns:a16="http://schemas.microsoft.com/office/drawing/2014/main" id="{0C6D221E-B952-ADC4-468E-D1B51048B3FC}"/>
                          </a:ext>
                        </a:extLst>
                      </p:cNvPr>
                      <p:cNvPicPr>
                        <a:picLocks noChangeAspect="1" noChangeArrowheads="1"/>
                      </p:cNvPicPr>
                      <p:nvPr/>
                    </p:nvPicPr>
                    <p:blipFill>
                      <a:blip r:embed="rId9"/>
                      <a:srcRect/>
                      <a:stretch>
                        <a:fillRect/>
                      </a:stretch>
                    </p:blipFill>
                    <p:spPr bwMode="auto">
                      <a:xfrm>
                        <a:off x="2245069" y="3276121"/>
                        <a:ext cx="1468437" cy="533400"/>
                      </a:xfrm>
                      <a:prstGeom prst="rect">
                        <a:avLst/>
                      </a:prstGeom>
                      <a:noFill/>
                    </p:spPr>
                  </p:pic>
                </p:oleObj>
              </mc:Fallback>
            </mc:AlternateContent>
          </a:graphicData>
        </a:graphic>
      </p:graphicFrame>
      <p:sp>
        <p:nvSpPr>
          <p:cNvPr id="10" name="TextBox 9">
            <a:extLst>
              <a:ext uri="{FF2B5EF4-FFF2-40B4-BE49-F238E27FC236}">
                <a16:creationId xmlns:a16="http://schemas.microsoft.com/office/drawing/2014/main" id="{15B584FA-9B2F-8A30-FEDD-A4BF453980DB}"/>
              </a:ext>
            </a:extLst>
          </p:cNvPr>
          <p:cNvSpPr txBox="1">
            <a:spLocks noChangeArrowheads="1"/>
          </p:cNvSpPr>
          <p:nvPr/>
        </p:nvSpPr>
        <p:spPr bwMode="auto">
          <a:xfrm>
            <a:off x="176379" y="3894078"/>
            <a:ext cx="34017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4 LEFT VS 2 DOWN</a:t>
            </a:r>
            <a:endParaRPr lang="en-CA" i="1" dirty="0">
              <a:solidFill>
                <a:srgbClr val="FF0000"/>
              </a:solidFill>
            </a:endParaRPr>
          </a:p>
        </p:txBody>
      </p:sp>
      <p:graphicFrame>
        <p:nvGraphicFramePr>
          <p:cNvPr id="11" name="Object 5">
            <a:extLst>
              <a:ext uri="{FF2B5EF4-FFF2-40B4-BE49-F238E27FC236}">
                <a16:creationId xmlns:a16="http://schemas.microsoft.com/office/drawing/2014/main" id="{90D4DEE1-B0EE-232F-951A-2A6B0AFBF443}"/>
              </a:ext>
            </a:extLst>
          </p:cNvPr>
          <p:cNvGraphicFramePr>
            <a:graphicFrameLocks noChangeAspect="1"/>
          </p:cNvGraphicFramePr>
          <p:nvPr>
            <p:extLst>
              <p:ext uri="{D42A27DB-BD31-4B8C-83A1-F6EECF244321}">
                <p14:modId xmlns:p14="http://schemas.microsoft.com/office/powerpoint/2010/main" val="2230556676"/>
              </p:ext>
            </p:extLst>
          </p:nvPr>
        </p:nvGraphicFramePr>
        <p:xfrm>
          <a:off x="176379" y="4338028"/>
          <a:ext cx="3041650" cy="533400"/>
        </p:xfrm>
        <a:graphic>
          <a:graphicData uri="http://schemas.openxmlformats.org/presentationml/2006/ole">
            <mc:AlternateContent xmlns:mc="http://schemas.openxmlformats.org/markup-compatibility/2006">
              <mc:Choice xmlns:v="urn:schemas-microsoft-com:vml" Requires="v">
                <p:oleObj name="Equation" r:id="rId10" imgW="2946240" imgH="520560" progId="Equation.DSMT4">
                  <p:embed/>
                </p:oleObj>
              </mc:Choice>
              <mc:Fallback>
                <p:oleObj name="Equation" r:id="rId10" imgW="2946240" imgH="520560" progId="Equation.DSMT4">
                  <p:embed/>
                  <p:pic>
                    <p:nvPicPr>
                      <p:cNvPr id="11" name="Object 5">
                        <a:extLst>
                          <a:ext uri="{FF2B5EF4-FFF2-40B4-BE49-F238E27FC236}">
                            <a16:creationId xmlns:a16="http://schemas.microsoft.com/office/drawing/2014/main" id="{90D4DEE1-B0EE-232F-951A-2A6B0AFBF443}"/>
                          </a:ext>
                        </a:extLst>
                      </p:cNvPr>
                      <p:cNvPicPr>
                        <a:picLocks noChangeAspect="1" noChangeArrowheads="1"/>
                      </p:cNvPicPr>
                      <p:nvPr/>
                    </p:nvPicPr>
                    <p:blipFill>
                      <a:blip r:embed="rId11"/>
                      <a:srcRect/>
                      <a:stretch>
                        <a:fillRect/>
                      </a:stretch>
                    </p:blipFill>
                    <p:spPr bwMode="auto">
                      <a:xfrm>
                        <a:off x="176379" y="4338028"/>
                        <a:ext cx="3041650" cy="533400"/>
                      </a:xfrm>
                      <a:prstGeom prst="rect">
                        <a:avLst/>
                      </a:prstGeom>
                      <a:noFill/>
                    </p:spPr>
                  </p:pic>
                </p:oleObj>
              </mc:Fallback>
            </mc:AlternateContent>
          </a:graphicData>
        </a:graphic>
      </p:graphicFrame>
      <p:sp>
        <p:nvSpPr>
          <p:cNvPr id="12" name="TextBox 11">
            <a:extLst>
              <a:ext uri="{FF2B5EF4-FFF2-40B4-BE49-F238E27FC236}">
                <a16:creationId xmlns:a16="http://schemas.microsoft.com/office/drawing/2014/main" id="{7EEEA545-63D8-30E6-1233-F24A0CCA2FE1}"/>
              </a:ext>
            </a:extLst>
          </p:cNvPr>
          <p:cNvSpPr txBox="1">
            <a:spLocks noChangeArrowheads="1"/>
          </p:cNvSpPr>
          <p:nvPr/>
        </p:nvSpPr>
        <p:spPr bwMode="auto">
          <a:xfrm>
            <a:off x="152771" y="4946046"/>
            <a:ext cx="34017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½ and VC by 1/3</a:t>
            </a:r>
            <a:endParaRPr lang="en-CA" i="1" dirty="0">
              <a:solidFill>
                <a:srgbClr val="FF0000"/>
              </a:solidFill>
            </a:endParaRPr>
          </a:p>
        </p:txBody>
      </p:sp>
      <p:graphicFrame>
        <p:nvGraphicFramePr>
          <p:cNvPr id="13" name="Object 5">
            <a:extLst>
              <a:ext uri="{FF2B5EF4-FFF2-40B4-BE49-F238E27FC236}">
                <a16:creationId xmlns:a16="http://schemas.microsoft.com/office/drawing/2014/main" id="{0385AD2E-1CBA-8E1A-8733-7899CD7D9307}"/>
              </a:ext>
            </a:extLst>
          </p:cNvPr>
          <p:cNvGraphicFramePr>
            <a:graphicFrameLocks noChangeAspect="1"/>
          </p:cNvGraphicFramePr>
          <p:nvPr>
            <p:extLst>
              <p:ext uri="{D42A27DB-BD31-4B8C-83A1-F6EECF244321}">
                <p14:modId xmlns:p14="http://schemas.microsoft.com/office/powerpoint/2010/main" val="3529292804"/>
              </p:ext>
            </p:extLst>
          </p:nvPr>
        </p:nvGraphicFramePr>
        <p:xfrm>
          <a:off x="143095" y="5464614"/>
          <a:ext cx="3421062" cy="533400"/>
        </p:xfrm>
        <a:graphic>
          <a:graphicData uri="http://schemas.openxmlformats.org/presentationml/2006/ole">
            <mc:AlternateContent xmlns:mc="http://schemas.openxmlformats.org/markup-compatibility/2006">
              <mc:Choice xmlns:v="urn:schemas-microsoft-com:vml" Requires="v">
                <p:oleObj name="Equation" r:id="rId12" imgW="3314520" imgH="520560" progId="Equation.DSMT4">
                  <p:embed/>
                </p:oleObj>
              </mc:Choice>
              <mc:Fallback>
                <p:oleObj name="Equation" r:id="rId12" imgW="3314520" imgH="520560" progId="Equation.DSMT4">
                  <p:embed/>
                  <p:pic>
                    <p:nvPicPr>
                      <p:cNvPr id="13" name="Object 5">
                        <a:extLst>
                          <a:ext uri="{FF2B5EF4-FFF2-40B4-BE49-F238E27FC236}">
                            <a16:creationId xmlns:a16="http://schemas.microsoft.com/office/drawing/2014/main" id="{0385AD2E-1CBA-8E1A-8733-7899CD7D9307}"/>
                          </a:ext>
                        </a:extLst>
                      </p:cNvPr>
                      <p:cNvPicPr>
                        <a:picLocks noChangeAspect="1" noChangeArrowheads="1"/>
                      </p:cNvPicPr>
                      <p:nvPr/>
                    </p:nvPicPr>
                    <p:blipFill>
                      <a:blip r:embed="rId13"/>
                      <a:srcRect/>
                      <a:stretch>
                        <a:fillRect/>
                      </a:stretch>
                    </p:blipFill>
                    <p:spPr bwMode="auto">
                      <a:xfrm>
                        <a:off x="143095" y="5464614"/>
                        <a:ext cx="3421062" cy="533400"/>
                      </a:xfrm>
                      <a:prstGeom prst="rect">
                        <a:avLst/>
                      </a:prstGeom>
                      <a:noFill/>
                    </p:spPr>
                  </p:pic>
                </p:oleObj>
              </mc:Fallback>
            </mc:AlternateContent>
          </a:graphicData>
        </a:graphic>
      </p:graphicFrame>
      <p:graphicFrame>
        <p:nvGraphicFramePr>
          <p:cNvPr id="14" name="Object 5">
            <a:extLst>
              <a:ext uri="{FF2B5EF4-FFF2-40B4-BE49-F238E27FC236}">
                <a16:creationId xmlns:a16="http://schemas.microsoft.com/office/drawing/2014/main" id="{A6CF6615-68A1-6C47-B631-5AF374865DD7}"/>
              </a:ext>
            </a:extLst>
          </p:cNvPr>
          <p:cNvGraphicFramePr>
            <a:graphicFrameLocks noChangeAspect="1"/>
          </p:cNvGraphicFramePr>
          <p:nvPr>
            <p:extLst>
              <p:ext uri="{D42A27DB-BD31-4B8C-83A1-F6EECF244321}">
                <p14:modId xmlns:p14="http://schemas.microsoft.com/office/powerpoint/2010/main" val="3104594882"/>
              </p:ext>
            </p:extLst>
          </p:nvPr>
        </p:nvGraphicFramePr>
        <p:xfrm>
          <a:off x="713067" y="6089718"/>
          <a:ext cx="3408362" cy="533400"/>
        </p:xfrm>
        <a:graphic>
          <a:graphicData uri="http://schemas.openxmlformats.org/presentationml/2006/ole">
            <mc:AlternateContent xmlns:mc="http://schemas.openxmlformats.org/markup-compatibility/2006">
              <mc:Choice xmlns:v="urn:schemas-microsoft-com:vml" Requires="v">
                <p:oleObj name="Equation" r:id="rId14" imgW="3301920" imgH="520560" progId="Equation.DSMT4">
                  <p:embed/>
                </p:oleObj>
              </mc:Choice>
              <mc:Fallback>
                <p:oleObj name="Equation" r:id="rId14" imgW="3301920" imgH="520560" progId="Equation.DSMT4">
                  <p:embed/>
                  <p:pic>
                    <p:nvPicPr>
                      <p:cNvPr id="14" name="Object 5">
                        <a:extLst>
                          <a:ext uri="{FF2B5EF4-FFF2-40B4-BE49-F238E27FC236}">
                            <a16:creationId xmlns:a16="http://schemas.microsoft.com/office/drawing/2014/main" id="{A6CF6615-68A1-6C47-B631-5AF374865DD7}"/>
                          </a:ext>
                        </a:extLst>
                      </p:cNvPr>
                      <p:cNvPicPr>
                        <a:picLocks noChangeAspect="1" noChangeArrowheads="1"/>
                      </p:cNvPicPr>
                      <p:nvPr/>
                    </p:nvPicPr>
                    <p:blipFill>
                      <a:blip r:embed="rId15"/>
                      <a:srcRect/>
                      <a:stretch>
                        <a:fillRect/>
                      </a:stretch>
                    </p:blipFill>
                    <p:spPr bwMode="auto">
                      <a:xfrm>
                        <a:off x="713067" y="6089718"/>
                        <a:ext cx="3408362" cy="533400"/>
                      </a:xfrm>
                      <a:prstGeom prst="rect">
                        <a:avLst/>
                      </a:prstGeom>
                      <a:noFill/>
                    </p:spPr>
                  </p:pic>
                </p:oleObj>
              </mc:Fallback>
            </mc:AlternateContent>
          </a:graphicData>
        </a:graphic>
      </p:graphicFrame>
      <p:graphicFrame>
        <p:nvGraphicFramePr>
          <p:cNvPr id="15" name="Object 5">
            <a:extLst>
              <a:ext uri="{FF2B5EF4-FFF2-40B4-BE49-F238E27FC236}">
                <a16:creationId xmlns:a16="http://schemas.microsoft.com/office/drawing/2014/main" id="{78788A16-9ED6-D6C7-2135-59A313F34CE7}"/>
              </a:ext>
            </a:extLst>
          </p:cNvPr>
          <p:cNvGraphicFramePr>
            <a:graphicFrameLocks noChangeAspect="1"/>
          </p:cNvGraphicFramePr>
          <p:nvPr>
            <p:extLst>
              <p:ext uri="{D42A27DB-BD31-4B8C-83A1-F6EECF244321}">
                <p14:modId xmlns:p14="http://schemas.microsoft.com/office/powerpoint/2010/main" val="558321725"/>
              </p:ext>
            </p:extLst>
          </p:nvPr>
        </p:nvGraphicFramePr>
        <p:xfrm>
          <a:off x="3766887" y="2880919"/>
          <a:ext cx="686604" cy="423301"/>
        </p:xfrm>
        <a:graphic>
          <a:graphicData uri="http://schemas.openxmlformats.org/presentationml/2006/ole">
            <mc:AlternateContent xmlns:mc="http://schemas.openxmlformats.org/markup-compatibility/2006">
              <mc:Choice xmlns:v="urn:schemas-microsoft-com:vml" Requires="v">
                <p:oleObj name="Equation" r:id="rId16" imgW="838080" imgH="520560" progId="Equation.DSMT4">
                  <p:embed/>
                </p:oleObj>
              </mc:Choice>
              <mc:Fallback>
                <p:oleObj name="Equation" r:id="rId16" imgW="838080" imgH="520560" progId="Equation.DSMT4">
                  <p:embed/>
                  <p:pic>
                    <p:nvPicPr>
                      <p:cNvPr id="15" name="Object 5">
                        <a:extLst>
                          <a:ext uri="{FF2B5EF4-FFF2-40B4-BE49-F238E27FC236}">
                            <a16:creationId xmlns:a16="http://schemas.microsoft.com/office/drawing/2014/main" id="{78788A16-9ED6-D6C7-2135-59A313F34CE7}"/>
                          </a:ext>
                        </a:extLst>
                      </p:cNvPr>
                      <p:cNvPicPr>
                        <a:picLocks noChangeAspect="1" noChangeArrowheads="1"/>
                      </p:cNvPicPr>
                      <p:nvPr/>
                    </p:nvPicPr>
                    <p:blipFill>
                      <a:blip r:embed="rId17"/>
                      <a:srcRect/>
                      <a:stretch>
                        <a:fillRect/>
                      </a:stretch>
                    </p:blipFill>
                    <p:spPr bwMode="auto">
                      <a:xfrm>
                        <a:off x="3766887" y="2880919"/>
                        <a:ext cx="686604" cy="423301"/>
                      </a:xfrm>
                      <a:prstGeom prst="rect">
                        <a:avLst/>
                      </a:prstGeom>
                      <a:noFill/>
                    </p:spPr>
                  </p:pic>
                </p:oleObj>
              </mc:Fallback>
            </mc:AlternateContent>
          </a:graphicData>
        </a:graphic>
      </p:graphicFrame>
      <p:graphicFrame>
        <p:nvGraphicFramePr>
          <p:cNvPr id="16" name="Object 5">
            <a:extLst>
              <a:ext uri="{FF2B5EF4-FFF2-40B4-BE49-F238E27FC236}">
                <a16:creationId xmlns:a16="http://schemas.microsoft.com/office/drawing/2014/main" id="{D450002F-2259-A016-3652-1B9335AA80E1}"/>
              </a:ext>
            </a:extLst>
          </p:cNvPr>
          <p:cNvGraphicFramePr>
            <a:graphicFrameLocks noChangeAspect="1"/>
          </p:cNvGraphicFramePr>
          <p:nvPr>
            <p:extLst>
              <p:ext uri="{D42A27DB-BD31-4B8C-83A1-F6EECF244321}">
                <p14:modId xmlns:p14="http://schemas.microsoft.com/office/powerpoint/2010/main" val="312268978"/>
              </p:ext>
            </p:extLst>
          </p:nvPr>
        </p:nvGraphicFramePr>
        <p:xfrm>
          <a:off x="3681785" y="3868408"/>
          <a:ext cx="1621612" cy="442977"/>
        </p:xfrm>
        <a:graphic>
          <a:graphicData uri="http://schemas.openxmlformats.org/presentationml/2006/ole">
            <mc:AlternateContent xmlns:mc="http://schemas.openxmlformats.org/markup-compatibility/2006">
              <mc:Choice xmlns:v="urn:schemas-microsoft-com:vml" Requires="v">
                <p:oleObj name="Equation" r:id="rId18" imgW="1892160" imgH="520560" progId="Equation.DSMT4">
                  <p:embed/>
                </p:oleObj>
              </mc:Choice>
              <mc:Fallback>
                <p:oleObj name="Equation" r:id="rId18" imgW="1892160" imgH="520560" progId="Equation.DSMT4">
                  <p:embed/>
                  <p:pic>
                    <p:nvPicPr>
                      <p:cNvPr id="16" name="Object 5">
                        <a:extLst>
                          <a:ext uri="{FF2B5EF4-FFF2-40B4-BE49-F238E27FC236}">
                            <a16:creationId xmlns:a16="http://schemas.microsoft.com/office/drawing/2014/main" id="{D450002F-2259-A016-3652-1B9335AA80E1}"/>
                          </a:ext>
                        </a:extLst>
                      </p:cNvPr>
                      <p:cNvPicPr>
                        <a:picLocks noChangeAspect="1" noChangeArrowheads="1"/>
                      </p:cNvPicPr>
                      <p:nvPr/>
                    </p:nvPicPr>
                    <p:blipFill>
                      <a:blip r:embed="rId19"/>
                      <a:srcRect/>
                      <a:stretch>
                        <a:fillRect/>
                      </a:stretch>
                    </p:blipFill>
                    <p:spPr bwMode="auto">
                      <a:xfrm>
                        <a:off x="3681785" y="3868408"/>
                        <a:ext cx="1621612" cy="442977"/>
                      </a:xfrm>
                      <a:prstGeom prst="rect">
                        <a:avLst/>
                      </a:prstGeom>
                      <a:noFill/>
                    </p:spPr>
                  </p:pic>
                </p:oleObj>
              </mc:Fallback>
            </mc:AlternateContent>
          </a:graphicData>
        </a:graphic>
      </p:graphicFrame>
      <p:graphicFrame>
        <p:nvGraphicFramePr>
          <p:cNvPr id="17" name="Object 5">
            <a:extLst>
              <a:ext uri="{FF2B5EF4-FFF2-40B4-BE49-F238E27FC236}">
                <a16:creationId xmlns:a16="http://schemas.microsoft.com/office/drawing/2014/main" id="{A58AF7C1-B4B2-2751-4993-A9728E9C5295}"/>
              </a:ext>
            </a:extLst>
          </p:cNvPr>
          <p:cNvGraphicFramePr>
            <a:graphicFrameLocks noChangeAspect="1"/>
          </p:cNvGraphicFramePr>
          <p:nvPr>
            <p:extLst>
              <p:ext uri="{D42A27DB-BD31-4B8C-83A1-F6EECF244321}">
                <p14:modId xmlns:p14="http://schemas.microsoft.com/office/powerpoint/2010/main" val="3531215427"/>
              </p:ext>
            </p:extLst>
          </p:nvPr>
        </p:nvGraphicFramePr>
        <p:xfrm>
          <a:off x="3646515" y="4685078"/>
          <a:ext cx="1683413" cy="786483"/>
        </p:xfrm>
        <a:graphic>
          <a:graphicData uri="http://schemas.openxmlformats.org/presentationml/2006/ole">
            <mc:AlternateContent xmlns:mc="http://schemas.openxmlformats.org/markup-compatibility/2006">
              <mc:Choice xmlns:v="urn:schemas-microsoft-com:vml" Requires="v">
                <p:oleObj name="Equation" r:id="rId20" imgW="2133360" imgH="1002960" progId="Equation.DSMT4">
                  <p:embed/>
                </p:oleObj>
              </mc:Choice>
              <mc:Fallback>
                <p:oleObj name="Equation" r:id="rId20" imgW="2133360" imgH="1002960" progId="Equation.DSMT4">
                  <p:embed/>
                  <p:pic>
                    <p:nvPicPr>
                      <p:cNvPr id="17" name="Object 5">
                        <a:extLst>
                          <a:ext uri="{FF2B5EF4-FFF2-40B4-BE49-F238E27FC236}">
                            <a16:creationId xmlns:a16="http://schemas.microsoft.com/office/drawing/2014/main" id="{A58AF7C1-B4B2-2751-4993-A9728E9C5295}"/>
                          </a:ext>
                        </a:extLst>
                      </p:cNvPr>
                      <p:cNvPicPr>
                        <a:picLocks noChangeAspect="1" noChangeArrowheads="1"/>
                      </p:cNvPicPr>
                      <p:nvPr/>
                    </p:nvPicPr>
                    <p:blipFill>
                      <a:blip r:embed="rId21"/>
                      <a:srcRect/>
                      <a:stretch>
                        <a:fillRect/>
                      </a:stretch>
                    </p:blipFill>
                    <p:spPr bwMode="auto">
                      <a:xfrm>
                        <a:off x="3646515" y="4685078"/>
                        <a:ext cx="1683413" cy="786483"/>
                      </a:xfrm>
                      <a:prstGeom prst="rect">
                        <a:avLst/>
                      </a:prstGeom>
                      <a:noFill/>
                    </p:spPr>
                  </p:pic>
                </p:oleObj>
              </mc:Fallback>
            </mc:AlternateContent>
          </a:graphicData>
        </a:graphic>
      </p:graphicFrame>
      <p:sp>
        <p:nvSpPr>
          <p:cNvPr id="18" name="TextBox 17">
            <a:extLst>
              <a:ext uri="{FF2B5EF4-FFF2-40B4-BE49-F238E27FC236}">
                <a16:creationId xmlns:a16="http://schemas.microsoft.com/office/drawing/2014/main" id="{5DF7CD9D-E463-1650-D84A-F8A415A2B843}"/>
              </a:ext>
            </a:extLst>
          </p:cNvPr>
          <p:cNvSpPr txBox="1">
            <a:spLocks noChangeArrowheads="1"/>
          </p:cNvSpPr>
          <p:nvPr/>
        </p:nvSpPr>
        <p:spPr bwMode="auto">
          <a:xfrm>
            <a:off x="7044314" y="2212221"/>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Do Inverse Reflection LAST!!</a:t>
            </a:r>
            <a:endParaRPr lang="en-CA" i="1" dirty="0">
              <a:solidFill>
                <a:srgbClr val="FF0000"/>
              </a:solidFill>
            </a:endParaRPr>
          </a:p>
        </p:txBody>
      </p:sp>
      <p:sp>
        <p:nvSpPr>
          <p:cNvPr id="20" name="TextBox 19">
            <a:extLst>
              <a:ext uri="{FF2B5EF4-FFF2-40B4-BE49-F238E27FC236}">
                <a16:creationId xmlns:a16="http://schemas.microsoft.com/office/drawing/2014/main" id="{2CCFE93A-32F6-2379-4171-05E7A3A8656A}"/>
              </a:ext>
            </a:extLst>
          </p:cNvPr>
          <p:cNvSpPr txBox="1">
            <a:spLocks noChangeArrowheads="1"/>
          </p:cNvSpPr>
          <p:nvPr/>
        </p:nvSpPr>
        <p:spPr bwMode="auto">
          <a:xfrm>
            <a:off x="7044314" y="2553462"/>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Also factor and isolate left side</a:t>
            </a:r>
            <a:endParaRPr lang="en-CA" i="1" dirty="0">
              <a:solidFill>
                <a:srgbClr val="FF0000"/>
              </a:solidFill>
            </a:endParaRPr>
          </a:p>
        </p:txBody>
      </p:sp>
      <p:graphicFrame>
        <p:nvGraphicFramePr>
          <p:cNvPr id="21" name="Object 5">
            <a:extLst>
              <a:ext uri="{FF2B5EF4-FFF2-40B4-BE49-F238E27FC236}">
                <a16:creationId xmlns:a16="http://schemas.microsoft.com/office/drawing/2014/main" id="{D7EF8255-7FC1-50D2-283A-645521BC5E66}"/>
              </a:ext>
            </a:extLst>
          </p:cNvPr>
          <p:cNvGraphicFramePr>
            <a:graphicFrameLocks noChangeAspect="1"/>
          </p:cNvGraphicFramePr>
          <p:nvPr>
            <p:extLst>
              <p:ext uri="{D42A27DB-BD31-4B8C-83A1-F6EECF244321}">
                <p14:modId xmlns:p14="http://schemas.microsoft.com/office/powerpoint/2010/main" val="3876852732"/>
              </p:ext>
            </p:extLst>
          </p:nvPr>
        </p:nvGraphicFramePr>
        <p:xfrm>
          <a:off x="6277250" y="2968280"/>
          <a:ext cx="5283200" cy="585788"/>
        </p:xfrm>
        <a:graphic>
          <a:graphicData uri="http://schemas.openxmlformats.org/presentationml/2006/ole">
            <mc:AlternateContent xmlns:mc="http://schemas.openxmlformats.org/markup-compatibility/2006">
              <mc:Choice xmlns:v="urn:schemas-microsoft-com:vml" Requires="v">
                <p:oleObj name="Equation" r:id="rId22" imgW="5117760" imgH="571320" progId="Equation.DSMT4">
                  <p:embed/>
                </p:oleObj>
              </mc:Choice>
              <mc:Fallback>
                <p:oleObj name="Equation" r:id="rId22" imgW="5117760" imgH="571320" progId="Equation.DSMT4">
                  <p:embed/>
                  <p:pic>
                    <p:nvPicPr>
                      <p:cNvPr id="21" name="Object 5">
                        <a:extLst>
                          <a:ext uri="{FF2B5EF4-FFF2-40B4-BE49-F238E27FC236}">
                            <a16:creationId xmlns:a16="http://schemas.microsoft.com/office/drawing/2014/main" id="{D7EF8255-7FC1-50D2-283A-645521BC5E66}"/>
                          </a:ext>
                        </a:extLst>
                      </p:cNvPr>
                      <p:cNvPicPr>
                        <a:picLocks noChangeAspect="1" noChangeArrowheads="1"/>
                      </p:cNvPicPr>
                      <p:nvPr/>
                    </p:nvPicPr>
                    <p:blipFill>
                      <a:blip r:embed="rId23"/>
                      <a:srcRect/>
                      <a:stretch>
                        <a:fillRect/>
                      </a:stretch>
                    </p:blipFill>
                    <p:spPr bwMode="auto">
                      <a:xfrm>
                        <a:off x="6277250" y="2968280"/>
                        <a:ext cx="5283200" cy="585788"/>
                      </a:xfrm>
                      <a:prstGeom prst="rect">
                        <a:avLst/>
                      </a:prstGeom>
                      <a:noFill/>
                    </p:spPr>
                  </p:pic>
                </p:oleObj>
              </mc:Fallback>
            </mc:AlternateContent>
          </a:graphicData>
        </a:graphic>
      </p:graphicFrame>
      <p:sp>
        <p:nvSpPr>
          <p:cNvPr id="23" name="TextBox 22">
            <a:extLst>
              <a:ext uri="{FF2B5EF4-FFF2-40B4-BE49-F238E27FC236}">
                <a16:creationId xmlns:a16="http://schemas.microsoft.com/office/drawing/2014/main" id="{EABC72F8-9A2D-3118-31C0-AF2C149D6F68}"/>
              </a:ext>
            </a:extLst>
          </p:cNvPr>
          <p:cNvSpPr txBox="1">
            <a:spLocks noChangeArrowheads="1"/>
          </p:cNvSpPr>
          <p:nvPr/>
        </p:nvSpPr>
        <p:spPr bwMode="auto">
          <a:xfrm>
            <a:off x="6888604" y="3580508"/>
            <a:ext cx="45625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Read the transformations from left to right</a:t>
            </a:r>
            <a:endParaRPr lang="en-CA" i="1" dirty="0">
              <a:solidFill>
                <a:srgbClr val="FF0000"/>
              </a:solidFill>
            </a:endParaRPr>
          </a:p>
        </p:txBody>
      </p:sp>
      <p:sp>
        <p:nvSpPr>
          <p:cNvPr id="24" name="TextBox 23">
            <a:extLst>
              <a:ext uri="{FF2B5EF4-FFF2-40B4-BE49-F238E27FC236}">
                <a16:creationId xmlns:a16="http://schemas.microsoft.com/office/drawing/2014/main" id="{78159B73-D139-6D91-1993-A19FB073510E}"/>
              </a:ext>
            </a:extLst>
          </p:cNvPr>
          <p:cNvSpPr txBox="1">
            <a:spLocks noChangeArrowheads="1"/>
          </p:cNvSpPr>
          <p:nvPr/>
        </p:nvSpPr>
        <p:spPr bwMode="auto">
          <a:xfrm>
            <a:off x="6603915" y="4027240"/>
            <a:ext cx="2078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V.C. by 1/2</a:t>
            </a:r>
            <a:endParaRPr lang="en-CA" i="1" dirty="0">
              <a:solidFill>
                <a:srgbClr val="FF0000"/>
              </a:solidFill>
            </a:endParaRPr>
          </a:p>
        </p:txBody>
      </p:sp>
      <p:sp>
        <p:nvSpPr>
          <p:cNvPr id="25" name="TextBox 24">
            <a:extLst>
              <a:ext uri="{FF2B5EF4-FFF2-40B4-BE49-F238E27FC236}">
                <a16:creationId xmlns:a16="http://schemas.microsoft.com/office/drawing/2014/main" id="{B63BD494-9DF2-DDD5-6481-0F61E41614D7}"/>
              </a:ext>
            </a:extLst>
          </p:cNvPr>
          <p:cNvSpPr txBox="1">
            <a:spLocks noChangeArrowheads="1"/>
          </p:cNvSpPr>
          <p:nvPr/>
        </p:nvSpPr>
        <p:spPr bwMode="auto">
          <a:xfrm>
            <a:off x="6603908" y="4500412"/>
            <a:ext cx="2078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1/3</a:t>
            </a:r>
            <a:endParaRPr lang="en-CA" i="1" dirty="0">
              <a:solidFill>
                <a:srgbClr val="FF0000"/>
              </a:solidFill>
            </a:endParaRPr>
          </a:p>
        </p:txBody>
      </p:sp>
      <p:sp>
        <p:nvSpPr>
          <p:cNvPr id="26" name="TextBox 25">
            <a:extLst>
              <a:ext uri="{FF2B5EF4-FFF2-40B4-BE49-F238E27FC236}">
                <a16:creationId xmlns:a16="http://schemas.microsoft.com/office/drawing/2014/main" id="{D01BD464-9DDE-BE5E-901C-3952D3F947E3}"/>
              </a:ext>
            </a:extLst>
          </p:cNvPr>
          <p:cNvSpPr txBox="1">
            <a:spLocks noChangeArrowheads="1"/>
          </p:cNvSpPr>
          <p:nvPr/>
        </p:nvSpPr>
        <p:spPr bwMode="auto">
          <a:xfrm>
            <a:off x="6603901" y="4973584"/>
            <a:ext cx="2078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2/3 LEFT</a:t>
            </a:r>
            <a:endParaRPr lang="en-CA" i="1" dirty="0">
              <a:solidFill>
                <a:srgbClr val="FF0000"/>
              </a:solidFill>
            </a:endParaRPr>
          </a:p>
        </p:txBody>
      </p:sp>
      <p:sp>
        <p:nvSpPr>
          <p:cNvPr id="27" name="TextBox 26">
            <a:extLst>
              <a:ext uri="{FF2B5EF4-FFF2-40B4-BE49-F238E27FC236}">
                <a16:creationId xmlns:a16="http://schemas.microsoft.com/office/drawing/2014/main" id="{2BF64000-F74C-34D4-708B-F304118DDD99}"/>
              </a:ext>
            </a:extLst>
          </p:cNvPr>
          <p:cNvSpPr txBox="1">
            <a:spLocks noChangeArrowheads="1"/>
          </p:cNvSpPr>
          <p:nvPr/>
        </p:nvSpPr>
        <p:spPr bwMode="auto">
          <a:xfrm>
            <a:off x="6603901" y="5446756"/>
            <a:ext cx="2078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2 DOWN</a:t>
            </a:r>
            <a:endParaRPr lang="en-CA" i="1" dirty="0">
              <a:solidFill>
                <a:srgbClr val="FF0000"/>
              </a:solidFill>
            </a:endParaRPr>
          </a:p>
        </p:txBody>
      </p:sp>
      <p:sp>
        <p:nvSpPr>
          <p:cNvPr id="28" name="TextBox 27">
            <a:extLst>
              <a:ext uri="{FF2B5EF4-FFF2-40B4-BE49-F238E27FC236}">
                <a16:creationId xmlns:a16="http://schemas.microsoft.com/office/drawing/2014/main" id="{982527E6-F686-BE31-EF29-702303FD303C}"/>
              </a:ext>
            </a:extLst>
          </p:cNvPr>
          <p:cNvSpPr txBox="1">
            <a:spLocks noChangeArrowheads="1"/>
          </p:cNvSpPr>
          <p:nvPr/>
        </p:nvSpPr>
        <p:spPr bwMode="auto">
          <a:xfrm>
            <a:off x="6637591" y="5905052"/>
            <a:ext cx="45625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LAST STEP, INVERSE REFLECTION</a:t>
            </a:r>
            <a:endParaRPr lang="en-CA" i="1" dirty="0">
              <a:solidFill>
                <a:srgbClr val="FF0000"/>
              </a:solidFill>
            </a:endParaRPr>
          </a:p>
        </p:txBody>
      </p:sp>
      <p:graphicFrame>
        <p:nvGraphicFramePr>
          <p:cNvPr id="29" name="Object 5">
            <a:extLst>
              <a:ext uri="{FF2B5EF4-FFF2-40B4-BE49-F238E27FC236}">
                <a16:creationId xmlns:a16="http://schemas.microsoft.com/office/drawing/2014/main" id="{5AD9765E-AE42-6C72-E7A9-1758129501A8}"/>
              </a:ext>
            </a:extLst>
          </p:cNvPr>
          <p:cNvGraphicFramePr>
            <a:graphicFrameLocks noChangeAspect="1"/>
          </p:cNvGraphicFramePr>
          <p:nvPr>
            <p:extLst>
              <p:ext uri="{D42A27DB-BD31-4B8C-83A1-F6EECF244321}">
                <p14:modId xmlns:p14="http://schemas.microsoft.com/office/powerpoint/2010/main" val="3347773715"/>
              </p:ext>
            </p:extLst>
          </p:nvPr>
        </p:nvGraphicFramePr>
        <p:xfrm>
          <a:off x="6040815" y="6261562"/>
          <a:ext cx="5283200" cy="585788"/>
        </p:xfrm>
        <a:graphic>
          <a:graphicData uri="http://schemas.openxmlformats.org/presentationml/2006/ole">
            <mc:AlternateContent xmlns:mc="http://schemas.openxmlformats.org/markup-compatibility/2006">
              <mc:Choice xmlns:v="urn:schemas-microsoft-com:vml" Requires="v">
                <p:oleObj name="Equation" r:id="rId24" imgW="5117760" imgH="571320" progId="Equation.DSMT4">
                  <p:embed/>
                </p:oleObj>
              </mc:Choice>
              <mc:Fallback>
                <p:oleObj name="Equation" r:id="rId24" imgW="5117760" imgH="571320" progId="Equation.DSMT4">
                  <p:embed/>
                  <p:pic>
                    <p:nvPicPr>
                      <p:cNvPr id="29" name="Object 5">
                        <a:extLst>
                          <a:ext uri="{FF2B5EF4-FFF2-40B4-BE49-F238E27FC236}">
                            <a16:creationId xmlns:a16="http://schemas.microsoft.com/office/drawing/2014/main" id="{5AD9765E-AE42-6C72-E7A9-1758129501A8}"/>
                          </a:ext>
                        </a:extLst>
                      </p:cNvPr>
                      <p:cNvPicPr>
                        <a:picLocks noChangeAspect="1" noChangeArrowheads="1"/>
                      </p:cNvPicPr>
                      <p:nvPr/>
                    </p:nvPicPr>
                    <p:blipFill>
                      <a:blip r:embed="rId25"/>
                      <a:srcRect/>
                      <a:stretch>
                        <a:fillRect/>
                      </a:stretch>
                    </p:blipFill>
                    <p:spPr bwMode="auto">
                      <a:xfrm>
                        <a:off x="6040815" y="6261562"/>
                        <a:ext cx="5283200" cy="585788"/>
                      </a:xfrm>
                      <a:prstGeom prst="rect">
                        <a:avLst/>
                      </a:prstGeom>
                      <a:noFill/>
                    </p:spPr>
                  </p:pic>
                </p:oleObj>
              </mc:Fallback>
            </mc:AlternateContent>
          </a:graphicData>
        </a:graphic>
      </p:graphicFrame>
      <p:graphicFrame>
        <p:nvGraphicFramePr>
          <p:cNvPr id="30" name="Object 5">
            <a:extLst>
              <a:ext uri="{FF2B5EF4-FFF2-40B4-BE49-F238E27FC236}">
                <a16:creationId xmlns:a16="http://schemas.microsoft.com/office/drawing/2014/main" id="{69FBB90D-B3AF-5343-734A-F10D0F445C43}"/>
              </a:ext>
            </a:extLst>
          </p:cNvPr>
          <p:cNvGraphicFramePr>
            <a:graphicFrameLocks noChangeAspect="1"/>
          </p:cNvGraphicFramePr>
          <p:nvPr>
            <p:extLst>
              <p:ext uri="{D42A27DB-BD31-4B8C-83A1-F6EECF244321}">
                <p14:modId xmlns:p14="http://schemas.microsoft.com/office/powerpoint/2010/main" val="4077830343"/>
              </p:ext>
            </p:extLst>
          </p:nvPr>
        </p:nvGraphicFramePr>
        <p:xfrm>
          <a:off x="8360199" y="4118422"/>
          <a:ext cx="970838" cy="590463"/>
        </p:xfrm>
        <a:graphic>
          <a:graphicData uri="http://schemas.openxmlformats.org/presentationml/2006/ole">
            <mc:AlternateContent xmlns:mc="http://schemas.openxmlformats.org/markup-compatibility/2006">
              <mc:Choice xmlns:v="urn:schemas-microsoft-com:vml" Requires="v">
                <p:oleObj name="Equation" r:id="rId26" imgW="850680" imgH="520560" progId="Equation.DSMT4">
                  <p:embed/>
                </p:oleObj>
              </mc:Choice>
              <mc:Fallback>
                <p:oleObj name="Equation" r:id="rId26" imgW="850680" imgH="520560" progId="Equation.DSMT4">
                  <p:embed/>
                  <p:pic>
                    <p:nvPicPr>
                      <p:cNvPr id="30" name="Object 5">
                        <a:extLst>
                          <a:ext uri="{FF2B5EF4-FFF2-40B4-BE49-F238E27FC236}">
                            <a16:creationId xmlns:a16="http://schemas.microsoft.com/office/drawing/2014/main" id="{69FBB90D-B3AF-5343-734A-F10D0F445C43}"/>
                          </a:ext>
                        </a:extLst>
                      </p:cNvPr>
                      <p:cNvPicPr>
                        <a:picLocks noChangeAspect="1" noChangeArrowheads="1"/>
                      </p:cNvPicPr>
                      <p:nvPr/>
                    </p:nvPicPr>
                    <p:blipFill>
                      <a:blip r:embed="rId27"/>
                      <a:srcRect/>
                      <a:stretch>
                        <a:fillRect/>
                      </a:stretch>
                    </p:blipFill>
                    <p:spPr bwMode="auto">
                      <a:xfrm>
                        <a:off x="8360199" y="4118422"/>
                        <a:ext cx="970838" cy="590463"/>
                      </a:xfrm>
                      <a:prstGeom prst="rect">
                        <a:avLst/>
                      </a:prstGeom>
                      <a:noFill/>
                    </p:spPr>
                  </p:pic>
                </p:oleObj>
              </mc:Fallback>
            </mc:AlternateContent>
          </a:graphicData>
        </a:graphic>
      </p:graphicFrame>
      <p:graphicFrame>
        <p:nvGraphicFramePr>
          <p:cNvPr id="31" name="Object 5">
            <a:extLst>
              <a:ext uri="{FF2B5EF4-FFF2-40B4-BE49-F238E27FC236}">
                <a16:creationId xmlns:a16="http://schemas.microsoft.com/office/drawing/2014/main" id="{8D195780-B265-59B6-AFCC-78CEA8157270}"/>
              </a:ext>
            </a:extLst>
          </p:cNvPr>
          <p:cNvGraphicFramePr>
            <a:graphicFrameLocks noChangeAspect="1"/>
          </p:cNvGraphicFramePr>
          <p:nvPr>
            <p:extLst>
              <p:ext uri="{D42A27DB-BD31-4B8C-83A1-F6EECF244321}">
                <p14:modId xmlns:p14="http://schemas.microsoft.com/office/powerpoint/2010/main" val="1984711669"/>
              </p:ext>
            </p:extLst>
          </p:nvPr>
        </p:nvGraphicFramePr>
        <p:xfrm>
          <a:off x="8492780" y="5055774"/>
          <a:ext cx="2174875" cy="590550"/>
        </p:xfrm>
        <a:graphic>
          <a:graphicData uri="http://schemas.openxmlformats.org/presentationml/2006/ole">
            <mc:AlternateContent xmlns:mc="http://schemas.openxmlformats.org/markup-compatibility/2006">
              <mc:Choice xmlns:v="urn:schemas-microsoft-com:vml" Requires="v">
                <p:oleObj name="Equation" r:id="rId28" imgW="1904760" imgH="520560" progId="Equation.DSMT4">
                  <p:embed/>
                </p:oleObj>
              </mc:Choice>
              <mc:Fallback>
                <p:oleObj name="Equation" r:id="rId28" imgW="1904760" imgH="520560" progId="Equation.DSMT4">
                  <p:embed/>
                  <p:pic>
                    <p:nvPicPr>
                      <p:cNvPr id="31" name="Object 5">
                        <a:extLst>
                          <a:ext uri="{FF2B5EF4-FFF2-40B4-BE49-F238E27FC236}">
                            <a16:creationId xmlns:a16="http://schemas.microsoft.com/office/drawing/2014/main" id="{8D195780-B265-59B6-AFCC-78CEA8157270}"/>
                          </a:ext>
                        </a:extLst>
                      </p:cNvPr>
                      <p:cNvPicPr>
                        <a:picLocks noChangeAspect="1" noChangeArrowheads="1"/>
                      </p:cNvPicPr>
                      <p:nvPr/>
                    </p:nvPicPr>
                    <p:blipFill>
                      <a:blip r:embed="rId29"/>
                      <a:srcRect/>
                      <a:stretch>
                        <a:fillRect/>
                      </a:stretch>
                    </p:blipFill>
                    <p:spPr bwMode="auto">
                      <a:xfrm>
                        <a:off x="8492780" y="5055774"/>
                        <a:ext cx="2174875" cy="590550"/>
                      </a:xfrm>
                      <a:prstGeom prst="rect">
                        <a:avLst/>
                      </a:prstGeom>
                      <a:noFill/>
                    </p:spPr>
                  </p:pic>
                </p:oleObj>
              </mc:Fallback>
            </mc:AlternateContent>
          </a:graphicData>
        </a:graphic>
      </p:graphicFrame>
      <p:graphicFrame>
        <p:nvGraphicFramePr>
          <p:cNvPr id="32" name="Object 5">
            <a:extLst>
              <a:ext uri="{FF2B5EF4-FFF2-40B4-BE49-F238E27FC236}">
                <a16:creationId xmlns:a16="http://schemas.microsoft.com/office/drawing/2014/main" id="{6DE4168F-15DE-A502-A136-4F7B0BB71DB9}"/>
              </a:ext>
            </a:extLst>
          </p:cNvPr>
          <p:cNvGraphicFramePr>
            <a:graphicFrameLocks noChangeAspect="1"/>
          </p:cNvGraphicFramePr>
          <p:nvPr>
            <p:extLst>
              <p:ext uri="{D42A27DB-BD31-4B8C-83A1-F6EECF244321}">
                <p14:modId xmlns:p14="http://schemas.microsoft.com/office/powerpoint/2010/main" val="2618873137"/>
              </p:ext>
            </p:extLst>
          </p:nvPr>
        </p:nvGraphicFramePr>
        <p:xfrm>
          <a:off x="8492780" y="5062517"/>
          <a:ext cx="1522413" cy="590550"/>
        </p:xfrm>
        <a:graphic>
          <a:graphicData uri="http://schemas.openxmlformats.org/presentationml/2006/ole">
            <mc:AlternateContent xmlns:mc="http://schemas.openxmlformats.org/markup-compatibility/2006">
              <mc:Choice xmlns:v="urn:schemas-microsoft-com:vml" Requires="v">
                <p:oleObj name="Equation" r:id="rId30" imgW="1333440" imgH="520560" progId="Equation.DSMT4">
                  <p:embed/>
                </p:oleObj>
              </mc:Choice>
              <mc:Fallback>
                <p:oleObj name="Equation" r:id="rId30" imgW="1333440" imgH="520560" progId="Equation.DSMT4">
                  <p:embed/>
                  <p:pic>
                    <p:nvPicPr>
                      <p:cNvPr id="32" name="Object 5">
                        <a:extLst>
                          <a:ext uri="{FF2B5EF4-FFF2-40B4-BE49-F238E27FC236}">
                            <a16:creationId xmlns:a16="http://schemas.microsoft.com/office/drawing/2014/main" id="{6DE4168F-15DE-A502-A136-4F7B0BB71DB9}"/>
                          </a:ext>
                        </a:extLst>
                      </p:cNvPr>
                      <p:cNvPicPr>
                        <a:picLocks noChangeAspect="1" noChangeArrowheads="1"/>
                      </p:cNvPicPr>
                      <p:nvPr/>
                    </p:nvPicPr>
                    <p:blipFill>
                      <a:blip r:embed="rId31"/>
                      <a:srcRect/>
                      <a:stretch>
                        <a:fillRect/>
                      </a:stretch>
                    </p:blipFill>
                    <p:spPr bwMode="auto">
                      <a:xfrm>
                        <a:off x="8492780" y="5062517"/>
                        <a:ext cx="1522413" cy="590550"/>
                      </a:xfrm>
                      <a:prstGeom prst="rect">
                        <a:avLst/>
                      </a:prstGeom>
                      <a:noFill/>
                    </p:spPr>
                  </p:pic>
                </p:oleObj>
              </mc:Fallback>
            </mc:AlternateContent>
          </a:graphicData>
        </a:graphic>
      </p:graphicFrame>
      <p:graphicFrame>
        <p:nvGraphicFramePr>
          <p:cNvPr id="33" name="Object 5">
            <a:extLst>
              <a:ext uri="{FF2B5EF4-FFF2-40B4-BE49-F238E27FC236}">
                <a16:creationId xmlns:a16="http://schemas.microsoft.com/office/drawing/2014/main" id="{A114BE3A-4542-0A70-E9D7-50F929535C93}"/>
              </a:ext>
            </a:extLst>
          </p:cNvPr>
          <p:cNvGraphicFramePr>
            <a:graphicFrameLocks noChangeAspect="1"/>
          </p:cNvGraphicFramePr>
          <p:nvPr>
            <p:extLst>
              <p:ext uri="{D42A27DB-BD31-4B8C-83A1-F6EECF244321}">
                <p14:modId xmlns:p14="http://schemas.microsoft.com/office/powerpoint/2010/main" val="3767860566"/>
              </p:ext>
            </p:extLst>
          </p:nvPr>
        </p:nvGraphicFramePr>
        <p:xfrm>
          <a:off x="8492780" y="5074081"/>
          <a:ext cx="1522413" cy="590550"/>
        </p:xfrm>
        <a:graphic>
          <a:graphicData uri="http://schemas.openxmlformats.org/presentationml/2006/ole">
            <mc:AlternateContent xmlns:mc="http://schemas.openxmlformats.org/markup-compatibility/2006">
              <mc:Choice xmlns:v="urn:schemas-microsoft-com:vml" Requires="v">
                <p:oleObj name="Equation" r:id="rId32" imgW="1333440" imgH="520560" progId="Equation.DSMT4">
                  <p:embed/>
                </p:oleObj>
              </mc:Choice>
              <mc:Fallback>
                <p:oleObj name="Equation" r:id="rId32" imgW="1333440" imgH="520560" progId="Equation.DSMT4">
                  <p:embed/>
                  <p:pic>
                    <p:nvPicPr>
                      <p:cNvPr id="33" name="Object 5">
                        <a:extLst>
                          <a:ext uri="{FF2B5EF4-FFF2-40B4-BE49-F238E27FC236}">
                            <a16:creationId xmlns:a16="http://schemas.microsoft.com/office/drawing/2014/main" id="{A114BE3A-4542-0A70-E9D7-50F929535C93}"/>
                          </a:ext>
                        </a:extLst>
                      </p:cNvPr>
                      <p:cNvPicPr>
                        <a:picLocks noChangeAspect="1" noChangeArrowheads="1"/>
                      </p:cNvPicPr>
                      <p:nvPr/>
                    </p:nvPicPr>
                    <p:blipFill>
                      <a:blip r:embed="rId33"/>
                      <a:srcRect/>
                      <a:stretch>
                        <a:fillRect/>
                      </a:stretch>
                    </p:blipFill>
                    <p:spPr bwMode="auto">
                      <a:xfrm>
                        <a:off x="8492780" y="5074081"/>
                        <a:ext cx="1522413" cy="590550"/>
                      </a:xfrm>
                      <a:prstGeom prst="rect">
                        <a:avLst/>
                      </a:prstGeom>
                      <a:noFill/>
                    </p:spPr>
                  </p:pic>
                </p:oleObj>
              </mc:Fallback>
            </mc:AlternateContent>
          </a:graphicData>
        </a:graphic>
      </p:graphicFrame>
    </p:spTree>
    <p:extLst>
      <p:ext uri="{BB962C8B-B14F-4D97-AF65-F5344CB8AC3E}">
        <p14:creationId xmlns:p14="http://schemas.microsoft.com/office/powerpoint/2010/main" val="2404277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fade">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fade">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7"/>
                                        </p:tgtEl>
                                        <p:attrNameLst>
                                          <p:attrName>style.visibility</p:attrName>
                                        </p:attrNameLst>
                                      </p:cBhvr>
                                      <p:to>
                                        <p:strVal val="visible"/>
                                      </p:to>
                                    </p:set>
                                    <p:animEffect transition="in" filter="fade">
                                      <p:cBhvr>
                                        <p:cTn id="92" dur="500"/>
                                        <p:tgtEl>
                                          <p:spTgt spid="27"/>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fade">
                                      <p:cBhvr>
                                        <p:cTn id="97" dur="500"/>
                                        <p:tgtEl>
                                          <p:spTgt spid="28"/>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29"/>
                                        </p:tgtEl>
                                        <p:attrNameLst>
                                          <p:attrName>style.visibility</p:attrName>
                                        </p:attrNameLst>
                                      </p:cBhvr>
                                      <p:to>
                                        <p:strVal val="visible"/>
                                      </p:to>
                                    </p:set>
                                    <p:animEffect transition="in" filter="fade">
                                      <p:cBhvr>
                                        <p:cTn id="102" dur="500"/>
                                        <p:tgtEl>
                                          <p:spTgt spid="29"/>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fade">
                                      <p:cBhvr>
                                        <p:cTn id="107" dur="500"/>
                                        <p:tgtEl>
                                          <p:spTgt spid="30"/>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31"/>
                                        </p:tgtEl>
                                        <p:attrNameLst>
                                          <p:attrName>style.visibility</p:attrName>
                                        </p:attrNameLst>
                                      </p:cBhvr>
                                      <p:to>
                                        <p:strVal val="visible"/>
                                      </p:to>
                                    </p:set>
                                    <p:animEffect transition="in" filter="fade">
                                      <p:cBhvr>
                                        <p:cTn id="112" dur="500"/>
                                        <p:tgtEl>
                                          <p:spTgt spid="31"/>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32"/>
                                        </p:tgtEl>
                                        <p:attrNameLst>
                                          <p:attrName>style.visibility</p:attrName>
                                        </p:attrNameLst>
                                      </p:cBhvr>
                                      <p:to>
                                        <p:strVal val="visible"/>
                                      </p:to>
                                    </p:set>
                                    <p:animEffect transition="in" filter="fade">
                                      <p:cBhvr>
                                        <p:cTn id="117" dur="500"/>
                                        <p:tgtEl>
                                          <p:spTgt spid="32"/>
                                        </p:tgtEl>
                                      </p:cBhvr>
                                    </p:animEffect>
                                  </p:childTnLst>
                                </p:cTn>
                              </p:par>
                              <p:par>
                                <p:cTn id="118" presetID="10" presetClass="exit" presetSubtype="0" fill="hold" nodeType="withEffect">
                                  <p:stCondLst>
                                    <p:cond delay="0"/>
                                  </p:stCondLst>
                                  <p:childTnLst>
                                    <p:animEffect transition="out" filter="fade">
                                      <p:cBhvr>
                                        <p:cTn id="119" dur="500"/>
                                        <p:tgtEl>
                                          <p:spTgt spid="31"/>
                                        </p:tgtEl>
                                      </p:cBhvr>
                                    </p:animEffect>
                                    <p:set>
                                      <p:cBhvr>
                                        <p:cTn id="120" dur="1" fill="hold">
                                          <p:stCondLst>
                                            <p:cond delay="499"/>
                                          </p:stCondLst>
                                        </p:cTn>
                                        <p:tgtEl>
                                          <p:spTgt spid="31"/>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fade">
                                      <p:cBhvr>
                                        <p:cTn id="125" dur="500"/>
                                        <p:tgtEl>
                                          <p:spTgt spid="33"/>
                                        </p:tgtEl>
                                      </p:cBhvr>
                                    </p:animEffect>
                                  </p:childTnLst>
                                </p:cTn>
                              </p:par>
                              <p:par>
                                <p:cTn id="126" presetID="10" presetClass="exit" presetSubtype="0" fill="hold" nodeType="withEffect">
                                  <p:stCondLst>
                                    <p:cond delay="0"/>
                                  </p:stCondLst>
                                  <p:childTnLst>
                                    <p:animEffect transition="out" filter="fade">
                                      <p:cBhvr>
                                        <p:cTn id="127" dur="500"/>
                                        <p:tgtEl>
                                          <p:spTgt spid="32"/>
                                        </p:tgtEl>
                                      </p:cBhvr>
                                    </p:animEffect>
                                    <p:set>
                                      <p:cBhvr>
                                        <p:cTn id="128" dur="1" fill="hold">
                                          <p:stCondLst>
                                            <p:cond delay="4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8" grpId="0"/>
      <p:bldP spid="20" grpId="0"/>
      <p:bldP spid="23" grpId="0"/>
      <p:bldP spid="24" grpId="0"/>
      <p:bldP spid="25" grpId="0"/>
      <p:bldP spid="26" grpId="0"/>
      <p:bldP spid="27"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2D95B62-B21F-498D-91F5-AE75315C928E}"/>
                  </a:ext>
                </a:extLst>
              </p:cNvPr>
              <p:cNvSpPr>
                <a:spLocks noGrp="1"/>
              </p:cNvSpPr>
              <p:nvPr>
                <p:ph sz="quarter" idx="1"/>
              </p:nvPr>
            </p:nvSpPr>
            <p:spPr>
              <a:xfrm>
                <a:off x="334178" y="267159"/>
                <a:ext cx="11433752" cy="1551702"/>
              </a:xfrm>
            </p:spPr>
            <p:txBody>
              <a:bodyPr>
                <a:normAutofit lnSpcReduction="10000"/>
              </a:bodyPr>
              <a:lstStyle/>
              <a:p>
                <a:pPr marL="0" indent="0">
                  <a:buNone/>
                </a:pPr>
                <a:r>
                  <a:rPr lang="en-US" dirty="0"/>
                  <a:t>Practice: Indicate the transformations from </a:t>
                </a:r>
                <a14:m>
                  <m:oMath xmlns:m="http://schemas.openxmlformats.org/officeDocument/2006/math">
                    <m:r>
                      <a:rPr lang="en-US" i="1" dirty="0" smtClean="0">
                        <a:latin typeface="Cambria Math" panose="02040503050406030204" pitchFamily="18" charset="0"/>
                      </a:rPr>
                      <m:t>𝑦</m:t>
                    </m:r>
                    <m:r>
                      <a:rPr lang="en-US" i="1" dirty="0" smtClean="0">
                        <a:latin typeface="Cambria Math" panose="02040503050406030204" pitchFamily="18" charset="0"/>
                      </a:rPr>
                      <m:t>=</m:t>
                    </m:r>
                    <m:r>
                      <a:rPr lang="en-US" i="1" dirty="0" smtClean="0">
                        <a:latin typeface="Cambria Math" panose="02040503050406030204" pitchFamily="18" charset="0"/>
                      </a:rPr>
                      <m:t>𝑓</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m:t>
                    </m:r>
                  </m:oMath>
                </a14:m>
                <a:r>
                  <a:rPr lang="en-US" dirty="0"/>
                  <a:t> to the function on the right.  List the transformations in steps and in order.   </a:t>
                </a:r>
              </a:p>
              <a:p>
                <a:pPr marL="0" indent="0">
                  <a:buNone/>
                </a:pPr>
                <a:r>
                  <a:rPr lang="en-US" dirty="0"/>
                  <a:t>ii) If the coordinate (</a:t>
                </a:r>
                <a:r>
                  <a:rPr lang="en-US" dirty="0" err="1"/>
                  <a:t>a,b</a:t>
                </a:r>
                <a:r>
                  <a:rPr lang="en-US" dirty="0"/>
                  <a:t>) is on </a:t>
                </a:r>
                <a14:m>
                  <m:oMath xmlns:m="http://schemas.openxmlformats.org/officeDocument/2006/math">
                    <m:r>
                      <a:rPr lang="en-US" i="1" dirty="0" smtClean="0">
                        <a:latin typeface="Cambria Math" panose="02040503050406030204" pitchFamily="18" charset="0"/>
                      </a:rPr>
                      <m:t>𝑦</m:t>
                    </m:r>
                    <m:r>
                      <a:rPr lang="en-US" i="1" dirty="0" smtClean="0">
                        <a:latin typeface="Cambria Math" panose="02040503050406030204" pitchFamily="18" charset="0"/>
                      </a:rPr>
                      <m:t>=</m:t>
                    </m:r>
                    <m:r>
                      <a:rPr lang="en-US" i="1" dirty="0" smtClean="0">
                        <a:latin typeface="Cambria Math" panose="02040503050406030204" pitchFamily="18" charset="0"/>
                      </a:rPr>
                      <m:t>𝑓</m:t>
                    </m:r>
                    <m:r>
                      <a:rPr lang="en-US" i="1" dirty="0" smtClean="0">
                        <a:latin typeface="Cambria Math" panose="02040503050406030204" pitchFamily="18" charset="0"/>
                      </a:rPr>
                      <m:t>(</m:t>
                    </m:r>
                    <m:r>
                      <a:rPr lang="en-US" i="1" dirty="0" smtClean="0">
                        <a:latin typeface="Cambria Math" panose="02040503050406030204" pitchFamily="18" charset="0"/>
                      </a:rPr>
                      <m:t>𝑥</m:t>
                    </m:r>
                    <m:r>
                      <a:rPr lang="en-US" i="1" dirty="0" smtClean="0">
                        <a:latin typeface="Cambria Math" panose="02040503050406030204" pitchFamily="18" charset="0"/>
                      </a:rPr>
                      <m:t>)</m:t>
                    </m:r>
                  </m:oMath>
                </a14:m>
                <a:r>
                  <a:rPr lang="en-US" dirty="0"/>
                  <a:t>, what will this coordinate become with the function on the right.  </a:t>
                </a:r>
              </a:p>
            </p:txBody>
          </p:sp>
        </mc:Choice>
        <mc:Fallback xmlns="">
          <p:sp>
            <p:nvSpPr>
              <p:cNvPr id="3" name="Content Placeholder 2">
                <a:extLst>
                  <a:ext uri="{FF2B5EF4-FFF2-40B4-BE49-F238E27FC236}">
                    <a16:creationId xmlns:a16="http://schemas.microsoft.com/office/drawing/2014/main" id="{12D95B62-B21F-498D-91F5-AE75315C928E}"/>
                  </a:ext>
                </a:extLst>
              </p:cNvPr>
              <p:cNvSpPr>
                <a:spLocks noGrp="1" noRot="1" noChangeAspect="1" noMove="1" noResize="1" noEditPoints="1" noAdjustHandles="1" noChangeArrowheads="1" noChangeShapeType="1" noTextEdit="1"/>
              </p:cNvSpPr>
              <p:nvPr>
                <p:ph sz="quarter" idx="1"/>
              </p:nvPr>
            </p:nvSpPr>
            <p:spPr>
              <a:xfrm>
                <a:off x="334178" y="267159"/>
                <a:ext cx="11433752" cy="1551702"/>
              </a:xfrm>
              <a:blipFill>
                <a:blip r:embed="rId3"/>
                <a:stretch>
                  <a:fillRect l="-853" t="-5512" b="-5118"/>
                </a:stretch>
              </a:blipFill>
            </p:spPr>
            <p:txBody>
              <a:bodyPr/>
              <a:lstStyle/>
              <a:p>
                <a:r>
                  <a:rPr lang="en-CA">
                    <a:noFill/>
                  </a:rPr>
                  <a:t> </a:t>
                </a:r>
              </a:p>
            </p:txBody>
          </p:sp>
        </mc:Fallback>
      </mc:AlternateContent>
      <p:graphicFrame>
        <p:nvGraphicFramePr>
          <p:cNvPr id="4" name="Object 3">
            <a:extLst>
              <a:ext uri="{FF2B5EF4-FFF2-40B4-BE49-F238E27FC236}">
                <a16:creationId xmlns:a16="http://schemas.microsoft.com/office/drawing/2014/main" id="{451362CA-8477-4D50-99D5-B6CC7E960E4B}"/>
              </a:ext>
            </a:extLst>
          </p:cNvPr>
          <p:cNvGraphicFramePr>
            <a:graphicFrameLocks noChangeAspect="1"/>
          </p:cNvGraphicFramePr>
          <p:nvPr>
            <p:extLst>
              <p:ext uri="{D42A27DB-BD31-4B8C-83A1-F6EECF244321}">
                <p14:modId xmlns:p14="http://schemas.microsoft.com/office/powerpoint/2010/main" val="4161082475"/>
              </p:ext>
            </p:extLst>
          </p:nvPr>
        </p:nvGraphicFramePr>
        <p:xfrm>
          <a:off x="158197" y="1876217"/>
          <a:ext cx="4397375" cy="525463"/>
        </p:xfrm>
        <a:graphic>
          <a:graphicData uri="http://schemas.openxmlformats.org/presentationml/2006/ole">
            <mc:AlternateContent xmlns:mc="http://schemas.openxmlformats.org/markup-compatibility/2006">
              <mc:Choice xmlns:v="urn:schemas-microsoft-com:vml" Requires="v">
                <p:oleObj name="Equation" r:id="rId4" imgW="2120760" imgH="253800" progId="Equation.DSMT4">
                  <p:embed/>
                </p:oleObj>
              </mc:Choice>
              <mc:Fallback>
                <p:oleObj name="Equation" r:id="rId4" imgW="2120760" imgH="253800" progId="Equation.DSMT4">
                  <p:embed/>
                  <p:pic>
                    <p:nvPicPr>
                      <p:cNvPr id="4" name="Object 3">
                        <a:extLst>
                          <a:ext uri="{FF2B5EF4-FFF2-40B4-BE49-F238E27FC236}">
                            <a16:creationId xmlns:a16="http://schemas.microsoft.com/office/drawing/2014/main" id="{451362CA-8477-4D50-99D5-B6CC7E960E4B}"/>
                          </a:ext>
                        </a:extLst>
                      </p:cNvPr>
                      <p:cNvPicPr/>
                      <p:nvPr/>
                    </p:nvPicPr>
                    <p:blipFill>
                      <a:blip r:embed="rId5"/>
                      <a:stretch>
                        <a:fillRect/>
                      </a:stretch>
                    </p:blipFill>
                    <p:spPr>
                      <a:xfrm>
                        <a:off x="158197" y="1876217"/>
                        <a:ext cx="4397375" cy="525463"/>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801768C1-1867-4AD4-8027-A374CDEECFF1}"/>
              </a:ext>
            </a:extLst>
          </p:cNvPr>
          <p:cNvGraphicFramePr>
            <a:graphicFrameLocks noChangeAspect="1"/>
          </p:cNvGraphicFramePr>
          <p:nvPr>
            <p:extLst>
              <p:ext uri="{D42A27DB-BD31-4B8C-83A1-F6EECF244321}">
                <p14:modId xmlns:p14="http://schemas.microsoft.com/office/powerpoint/2010/main" val="1294562735"/>
              </p:ext>
            </p:extLst>
          </p:nvPr>
        </p:nvGraphicFramePr>
        <p:xfrm>
          <a:off x="6858000" y="1874838"/>
          <a:ext cx="4794250" cy="525462"/>
        </p:xfrm>
        <a:graphic>
          <a:graphicData uri="http://schemas.openxmlformats.org/presentationml/2006/ole">
            <mc:AlternateContent xmlns:mc="http://schemas.openxmlformats.org/markup-compatibility/2006">
              <mc:Choice xmlns:v="urn:schemas-microsoft-com:vml" Requires="v">
                <p:oleObj name="Equation" r:id="rId6" imgW="2311200" imgH="253800" progId="Equation.DSMT4">
                  <p:embed/>
                </p:oleObj>
              </mc:Choice>
              <mc:Fallback>
                <p:oleObj name="Equation" r:id="rId6" imgW="2311200" imgH="253800" progId="Equation.DSMT4">
                  <p:embed/>
                  <p:pic>
                    <p:nvPicPr>
                      <p:cNvPr id="6" name="Object 5">
                        <a:extLst>
                          <a:ext uri="{FF2B5EF4-FFF2-40B4-BE49-F238E27FC236}">
                            <a16:creationId xmlns:a16="http://schemas.microsoft.com/office/drawing/2014/main" id="{801768C1-1867-4AD4-8027-A374CDEECFF1}"/>
                          </a:ext>
                        </a:extLst>
                      </p:cNvPr>
                      <p:cNvPicPr/>
                      <p:nvPr/>
                    </p:nvPicPr>
                    <p:blipFill>
                      <a:blip r:embed="rId7"/>
                      <a:stretch>
                        <a:fillRect/>
                      </a:stretch>
                    </p:blipFill>
                    <p:spPr>
                      <a:xfrm>
                        <a:off x="6858000" y="1874838"/>
                        <a:ext cx="4794250" cy="525462"/>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CC74DE70-BD10-4C18-AE0F-3E5DA83E1ABA}"/>
              </a:ext>
            </a:extLst>
          </p:cNvPr>
          <p:cNvSpPr txBox="1">
            <a:spLocks noChangeArrowheads="1"/>
          </p:cNvSpPr>
          <p:nvPr/>
        </p:nvSpPr>
        <p:spPr bwMode="auto">
          <a:xfrm>
            <a:off x="-102240" y="2396177"/>
            <a:ext cx="48615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First factor the coefficients of “x” and “y’</a:t>
            </a:r>
            <a:endParaRPr lang="en-CA" i="1" dirty="0">
              <a:solidFill>
                <a:srgbClr val="FF0000"/>
              </a:solidFill>
            </a:endParaRPr>
          </a:p>
        </p:txBody>
      </p:sp>
      <p:graphicFrame>
        <p:nvGraphicFramePr>
          <p:cNvPr id="7" name="Object 6">
            <a:extLst>
              <a:ext uri="{FF2B5EF4-FFF2-40B4-BE49-F238E27FC236}">
                <a16:creationId xmlns:a16="http://schemas.microsoft.com/office/drawing/2014/main" id="{4C524DCF-1067-459C-AA95-27F1101F1E6C}"/>
              </a:ext>
            </a:extLst>
          </p:cNvPr>
          <p:cNvGraphicFramePr>
            <a:graphicFrameLocks noChangeAspect="1"/>
          </p:cNvGraphicFramePr>
          <p:nvPr>
            <p:extLst>
              <p:ext uri="{D42A27DB-BD31-4B8C-83A1-F6EECF244321}">
                <p14:modId xmlns:p14="http://schemas.microsoft.com/office/powerpoint/2010/main" val="417097551"/>
              </p:ext>
            </p:extLst>
          </p:nvPr>
        </p:nvGraphicFramePr>
        <p:xfrm>
          <a:off x="150813" y="2855913"/>
          <a:ext cx="3924300" cy="525462"/>
        </p:xfrm>
        <a:graphic>
          <a:graphicData uri="http://schemas.openxmlformats.org/presentationml/2006/ole">
            <mc:AlternateContent xmlns:mc="http://schemas.openxmlformats.org/markup-compatibility/2006">
              <mc:Choice xmlns:v="urn:schemas-microsoft-com:vml" Requires="v">
                <p:oleObj name="Equation" r:id="rId8" imgW="1892160" imgH="253800" progId="Equation.DSMT4">
                  <p:embed/>
                </p:oleObj>
              </mc:Choice>
              <mc:Fallback>
                <p:oleObj name="Equation" r:id="rId8" imgW="1892160" imgH="253800" progId="Equation.DSMT4">
                  <p:embed/>
                  <p:pic>
                    <p:nvPicPr>
                      <p:cNvPr id="7" name="Object 6">
                        <a:extLst>
                          <a:ext uri="{FF2B5EF4-FFF2-40B4-BE49-F238E27FC236}">
                            <a16:creationId xmlns:a16="http://schemas.microsoft.com/office/drawing/2014/main" id="{4C524DCF-1067-459C-AA95-27F1101F1E6C}"/>
                          </a:ext>
                        </a:extLst>
                      </p:cNvPr>
                      <p:cNvPicPr/>
                      <p:nvPr/>
                    </p:nvPicPr>
                    <p:blipFill>
                      <a:blip r:embed="rId9"/>
                      <a:stretch>
                        <a:fillRect/>
                      </a:stretch>
                    </p:blipFill>
                    <p:spPr>
                      <a:xfrm>
                        <a:off x="150813" y="2855913"/>
                        <a:ext cx="3924300" cy="525462"/>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387150AD-C75A-4B7D-9C26-4F07E5A3E8C2}"/>
              </a:ext>
            </a:extLst>
          </p:cNvPr>
          <p:cNvSpPr txBox="1">
            <a:spLocks noChangeArrowheads="1"/>
          </p:cNvSpPr>
          <p:nvPr/>
        </p:nvSpPr>
        <p:spPr bwMode="auto">
          <a:xfrm>
            <a:off x="-409285" y="3442979"/>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graphicFrame>
        <p:nvGraphicFramePr>
          <p:cNvPr id="9" name="Object 8">
            <a:extLst>
              <a:ext uri="{FF2B5EF4-FFF2-40B4-BE49-F238E27FC236}">
                <a16:creationId xmlns:a16="http://schemas.microsoft.com/office/drawing/2014/main" id="{63644E4B-D970-48A5-91FC-DE3C6899BDD2}"/>
              </a:ext>
            </a:extLst>
          </p:cNvPr>
          <p:cNvGraphicFramePr>
            <a:graphicFrameLocks noChangeAspect="1"/>
          </p:cNvGraphicFramePr>
          <p:nvPr>
            <p:extLst>
              <p:ext uri="{D42A27DB-BD31-4B8C-83A1-F6EECF244321}">
                <p14:modId xmlns:p14="http://schemas.microsoft.com/office/powerpoint/2010/main" val="3424664691"/>
              </p:ext>
            </p:extLst>
          </p:nvPr>
        </p:nvGraphicFramePr>
        <p:xfrm>
          <a:off x="3181427" y="3414904"/>
          <a:ext cx="763588" cy="525462"/>
        </p:xfrm>
        <a:graphic>
          <a:graphicData uri="http://schemas.openxmlformats.org/presentationml/2006/ole">
            <mc:AlternateContent xmlns:mc="http://schemas.openxmlformats.org/markup-compatibility/2006">
              <mc:Choice xmlns:v="urn:schemas-microsoft-com:vml" Requires="v">
                <p:oleObj name="Equation" r:id="rId10" imgW="368280" imgH="253800" progId="Equation.DSMT4">
                  <p:embed/>
                </p:oleObj>
              </mc:Choice>
              <mc:Fallback>
                <p:oleObj name="Equation" r:id="rId10" imgW="368280" imgH="253800" progId="Equation.DSMT4">
                  <p:embed/>
                  <p:pic>
                    <p:nvPicPr>
                      <p:cNvPr id="9" name="Object 8">
                        <a:extLst>
                          <a:ext uri="{FF2B5EF4-FFF2-40B4-BE49-F238E27FC236}">
                            <a16:creationId xmlns:a16="http://schemas.microsoft.com/office/drawing/2014/main" id="{63644E4B-D970-48A5-91FC-DE3C6899BDD2}"/>
                          </a:ext>
                        </a:extLst>
                      </p:cNvPr>
                      <p:cNvPicPr/>
                      <p:nvPr/>
                    </p:nvPicPr>
                    <p:blipFill>
                      <a:blip r:embed="rId11"/>
                      <a:stretch>
                        <a:fillRect/>
                      </a:stretch>
                    </p:blipFill>
                    <p:spPr>
                      <a:xfrm>
                        <a:off x="3181427" y="3414904"/>
                        <a:ext cx="763588" cy="525462"/>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1FDE0BEB-8D6E-4E9E-8C09-5F9BD8B35320}"/>
              </a:ext>
            </a:extLst>
          </p:cNvPr>
          <p:cNvSpPr txBox="1">
            <a:spLocks noChangeArrowheads="1"/>
          </p:cNvSpPr>
          <p:nvPr/>
        </p:nvSpPr>
        <p:spPr bwMode="auto">
          <a:xfrm>
            <a:off x="-190785" y="3969952"/>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½ </a:t>
            </a:r>
            <a:endParaRPr lang="en-CA" i="1" dirty="0">
              <a:solidFill>
                <a:srgbClr val="FF0000"/>
              </a:solidFill>
            </a:endParaRPr>
          </a:p>
        </p:txBody>
      </p:sp>
      <p:graphicFrame>
        <p:nvGraphicFramePr>
          <p:cNvPr id="11" name="Object 10">
            <a:extLst>
              <a:ext uri="{FF2B5EF4-FFF2-40B4-BE49-F238E27FC236}">
                <a16:creationId xmlns:a16="http://schemas.microsoft.com/office/drawing/2014/main" id="{7C759433-978E-4562-A1EE-BBAABFCFC790}"/>
              </a:ext>
            </a:extLst>
          </p:cNvPr>
          <p:cNvGraphicFramePr>
            <a:graphicFrameLocks noChangeAspect="1"/>
          </p:cNvGraphicFramePr>
          <p:nvPr>
            <p:extLst>
              <p:ext uri="{D42A27DB-BD31-4B8C-83A1-F6EECF244321}">
                <p14:modId xmlns:p14="http://schemas.microsoft.com/office/powerpoint/2010/main" val="979834948"/>
              </p:ext>
            </p:extLst>
          </p:nvPr>
        </p:nvGraphicFramePr>
        <p:xfrm>
          <a:off x="3176588" y="3886526"/>
          <a:ext cx="815975" cy="525462"/>
        </p:xfrm>
        <a:graphic>
          <a:graphicData uri="http://schemas.openxmlformats.org/presentationml/2006/ole">
            <mc:AlternateContent xmlns:mc="http://schemas.openxmlformats.org/markup-compatibility/2006">
              <mc:Choice xmlns:v="urn:schemas-microsoft-com:vml" Requires="v">
                <p:oleObj name="Equation" r:id="rId12" imgW="393480" imgH="253800" progId="Equation.DSMT4">
                  <p:embed/>
                </p:oleObj>
              </mc:Choice>
              <mc:Fallback>
                <p:oleObj name="Equation" r:id="rId12" imgW="393480" imgH="253800" progId="Equation.DSMT4">
                  <p:embed/>
                  <p:pic>
                    <p:nvPicPr>
                      <p:cNvPr id="11" name="Object 10">
                        <a:extLst>
                          <a:ext uri="{FF2B5EF4-FFF2-40B4-BE49-F238E27FC236}">
                            <a16:creationId xmlns:a16="http://schemas.microsoft.com/office/drawing/2014/main" id="{7C759433-978E-4562-A1EE-BBAABFCFC790}"/>
                          </a:ext>
                        </a:extLst>
                      </p:cNvPr>
                      <p:cNvPicPr/>
                      <p:nvPr/>
                    </p:nvPicPr>
                    <p:blipFill>
                      <a:blip r:embed="rId13"/>
                      <a:stretch>
                        <a:fillRect/>
                      </a:stretch>
                    </p:blipFill>
                    <p:spPr>
                      <a:xfrm>
                        <a:off x="3176588" y="3886526"/>
                        <a:ext cx="815975" cy="525462"/>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8E12BCE2-0F20-48D3-8A7E-224B1722B019}"/>
              </a:ext>
            </a:extLst>
          </p:cNvPr>
          <p:cNvSpPr txBox="1">
            <a:spLocks noChangeArrowheads="1"/>
          </p:cNvSpPr>
          <p:nvPr/>
        </p:nvSpPr>
        <p:spPr bwMode="auto">
          <a:xfrm>
            <a:off x="-214656" y="4507941"/>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of 3.5 LEFT</a:t>
            </a:r>
            <a:endParaRPr lang="en-CA" i="1" dirty="0">
              <a:solidFill>
                <a:srgbClr val="FF0000"/>
              </a:solidFill>
            </a:endParaRPr>
          </a:p>
        </p:txBody>
      </p:sp>
      <p:graphicFrame>
        <p:nvGraphicFramePr>
          <p:cNvPr id="13" name="Object 12">
            <a:extLst>
              <a:ext uri="{FF2B5EF4-FFF2-40B4-BE49-F238E27FC236}">
                <a16:creationId xmlns:a16="http://schemas.microsoft.com/office/drawing/2014/main" id="{308864EA-0621-4501-B150-45D5FADB5FA3}"/>
              </a:ext>
            </a:extLst>
          </p:cNvPr>
          <p:cNvGraphicFramePr>
            <a:graphicFrameLocks noChangeAspect="1"/>
          </p:cNvGraphicFramePr>
          <p:nvPr>
            <p:extLst>
              <p:ext uri="{D42A27DB-BD31-4B8C-83A1-F6EECF244321}">
                <p14:modId xmlns:p14="http://schemas.microsoft.com/office/powerpoint/2010/main" val="1176898696"/>
              </p:ext>
            </p:extLst>
          </p:nvPr>
        </p:nvGraphicFramePr>
        <p:xfrm>
          <a:off x="3167311" y="4402157"/>
          <a:ext cx="1447800" cy="525463"/>
        </p:xfrm>
        <a:graphic>
          <a:graphicData uri="http://schemas.openxmlformats.org/presentationml/2006/ole">
            <mc:AlternateContent xmlns:mc="http://schemas.openxmlformats.org/markup-compatibility/2006">
              <mc:Choice xmlns:v="urn:schemas-microsoft-com:vml" Requires="v">
                <p:oleObj name="Equation" r:id="rId14" imgW="698400" imgH="253800" progId="Equation.DSMT4">
                  <p:embed/>
                </p:oleObj>
              </mc:Choice>
              <mc:Fallback>
                <p:oleObj name="Equation" r:id="rId14" imgW="698400" imgH="253800" progId="Equation.DSMT4">
                  <p:embed/>
                  <p:pic>
                    <p:nvPicPr>
                      <p:cNvPr id="13" name="Object 12">
                        <a:extLst>
                          <a:ext uri="{FF2B5EF4-FFF2-40B4-BE49-F238E27FC236}">
                            <a16:creationId xmlns:a16="http://schemas.microsoft.com/office/drawing/2014/main" id="{308864EA-0621-4501-B150-45D5FADB5FA3}"/>
                          </a:ext>
                        </a:extLst>
                      </p:cNvPr>
                      <p:cNvPicPr/>
                      <p:nvPr/>
                    </p:nvPicPr>
                    <p:blipFill>
                      <a:blip r:embed="rId15"/>
                      <a:stretch>
                        <a:fillRect/>
                      </a:stretch>
                    </p:blipFill>
                    <p:spPr>
                      <a:xfrm>
                        <a:off x="3167311" y="4402157"/>
                        <a:ext cx="1447800" cy="525463"/>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1B98F7D2-3BB7-4EC0-A741-6494E5039C77}"/>
              </a:ext>
            </a:extLst>
          </p:cNvPr>
          <p:cNvSpPr txBox="1">
            <a:spLocks noChangeArrowheads="1"/>
          </p:cNvSpPr>
          <p:nvPr/>
        </p:nvSpPr>
        <p:spPr bwMode="auto">
          <a:xfrm>
            <a:off x="-216492" y="5067964"/>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V.C by 1/2</a:t>
            </a:r>
            <a:endParaRPr lang="en-CA" i="1" dirty="0">
              <a:solidFill>
                <a:srgbClr val="FF0000"/>
              </a:solidFill>
            </a:endParaRPr>
          </a:p>
        </p:txBody>
      </p:sp>
      <p:graphicFrame>
        <p:nvGraphicFramePr>
          <p:cNvPr id="15" name="Object 14">
            <a:extLst>
              <a:ext uri="{FF2B5EF4-FFF2-40B4-BE49-F238E27FC236}">
                <a16:creationId xmlns:a16="http://schemas.microsoft.com/office/drawing/2014/main" id="{6963671F-A7A2-407A-808B-09CABC98704F}"/>
              </a:ext>
            </a:extLst>
          </p:cNvPr>
          <p:cNvGraphicFramePr>
            <a:graphicFrameLocks noChangeAspect="1"/>
          </p:cNvGraphicFramePr>
          <p:nvPr>
            <p:extLst>
              <p:ext uri="{D42A27DB-BD31-4B8C-83A1-F6EECF244321}">
                <p14:modId xmlns:p14="http://schemas.microsoft.com/office/powerpoint/2010/main" val="123413818"/>
              </p:ext>
            </p:extLst>
          </p:nvPr>
        </p:nvGraphicFramePr>
        <p:xfrm>
          <a:off x="3156142" y="4972968"/>
          <a:ext cx="1420813" cy="525463"/>
        </p:xfrm>
        <a:graphic>
          <a:graphicData uri="http://schemas.openxmlformats.org/presentationml/2006/ole">
            <mc:AlternateContent xmlns:mc="http://schemas.openxmlformats.org/markup-compatibility/2006">
              <mc:Choice xmlns:v="urn:schemas-microsoft-com:vml" Requires="v">
                <p:oleObj name="Equation" r:id="rId16" imgW="685800" imgH="253800" progId="Equation.DSMT4">
                  <p:embed/>
                </p:oleObj>
              </mc:Choice>
              <mc:Fallback>
                <p:oleObj name="Equation" r:id="rId16" imgW="685800" imgH="253800" progId="Equation.DSMT4">
                  <p:embed/>
                  <p:pic>
                    <p:nvPicPr>
                      <p:cNvPr id="15" name="Object 14">
                        <a:extLst>
                          <a:ext uri="{FF2B5EF4-FFF2-40B4-BE49-F238E27FC236}">
                            <a16:creationId xmlns:a16="http://schemas.microsoft.com/office/drawing/2014/main" id="{6963671F-A7A2-407A-808B-09CABC98704F}"/>
                          </a:ext>
                        </a:extLst>
                      </p:cNvPr>
                      <p:cNvPicPr/>
                      <p:nvPr/>
                    </p:nvPicPr>
                    <p:blipFill>
                      <a:blip r:embed="rId17"/>
                      <a:stretch>
                        <a:fillRect/>
                      </a:stretch>
                    </p:blipFill>
                    <p:spPr>
                      <a:xfrm>
                        <a:off x="3156142" y="4972968"/>
                        <a:ext cx="1420813" cy="525463"/>
                      </a:xfrm>
                      <a:prstGeom prst="rect">
                        <a:avLst/>
                      </a:prstGeom>
                    </p:spPr>
                  </p:pic>
                </p:oleObj>
              </mc:Fallback>
            </mc:AlternateContent>
          </a:graphicData>
        </a:graphic>
      </p:graphicFrame>
      <p:sp>
        <p:nvSpPr>
          <p:cNvPr id="16" name="TextBox 15">
            <a:extLst>
              <a:ext uri="{FF2B5EF4-FFF2-40B4-BE49-F238E27FC236}">
                <a16:creationId xmlns:a16="http://schemas.microsoft.com/office/drawing/2014/main" id="{792CC87A-D947-42C7-98AE-8C8861B1EA2E}"/>
              </a:ext>
            </a:extLst>
          </p:cNvPr>
          <p:cNvSpPr txBox="1">
            <a:spLocks noChangeArrowheads="1"/>
          </p:cNvSpPr>
          <p:nvPr/>
        </p:nvSpPr>
        <p:spPr bwMode="auto">
          <a:xfrm>
            <a:off x="-284431" y="5661040"/>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2.5 UP</a:t>
            </a:r>
            <a:endParaRPr lang="en-CA" i="1" dirty="0">
              <a:solidFill>
                <a:srgbClr val="FF0000"/>
              </a:solidFill>
            </a:endParaRPr>
          </a:p>
        </p:txBody>
      </p:sp>
      <p:graphicFrame>
        <p:nvGraphicFramePr>
          <p:cNvPr id="17" name="Object 16">
            <a:extLst>
              <a:ext uri="{FF2B5EF4-FFF2-40B4-BE49-F238E27FC236}">
                <a16:creationId xmlns:a16="http://schemas.microsoft.com/office/drawing/2014/main" id="{B569220A-0BCC-43E2-BBAA-6DBBC667DD0E}"/>
              </a:ext>
            </a:extLst>
          </p:cNvPr>
          <p:cNvGraphicFramePr>
            <a:graphicFrameLocks noChangeAspect="1"/>
          </p:cNvGraphicFramePr>
          <p:nvPr>
            <p:extLst>
              <p:ext uri="{D42A27DB-BD31-4B8C-83A1-F6EECF244321}">
                <p14:modId xmlns:p14="http://schemas.microsoft.com/office/powerpoint/2010/main" val="1560809258"/>
              </p:ext>
            </p:extLst>
          </p:nvPr>
        </p:nvGraphicFramePr>
        <p:xfrm>
          <a:off x="3076154" y="5609939"/>
          <a:ext cx="2402458" cy="592558"/>
        </p:xfrm>
        <a:graphic>
          <a:graphicData uri="http://schemas.openxmlformats.org/presentationml/2006/ole">
            <mc:AlternateContent xmlns:mc="http://schemas.openxmlformats.org/markup-compatibility/2006">
              <mc:Choice xmlns:v="urn:schemas-microsoft-com:vml" Requires="v">
                <p:oleObj name="Equation" r:id="rId18" imgW="1028520" imgH="253800" progId="Equation.DSMT4">
                  <p:embed/>
                </p:oleObj>
              </mc:Choice>
              <mc:Fallback>
                <p:oleObj name="Equation" r:id="rId18" imgW="1028520" imgH="253800" progId="Equation.DSMT4">
                  <p:embed/>
                  <p:pic>
                    <p:nvPicPr>
                      <p:cNvPr id="17" name="Object 16">
                        <a:extLst>
                          <a:ext uri="{FF2B5EF4-FFF2-40B4-BE49-F238E27FC236}">
                            <a16:creationId xmlns:a16="http://schemas.microsoft.com/office/drawing/2014/main" id="{B569220A-0BCC-43E2-BBAA-6DBBC667DD0E}"/>
                          </a:ext>
                        </a:extLst>
                      </p:cNvPr>
                      <p:cNvPicPr/>
                      <p:nvPr/>
                    </p:nvPicPr>
                    <p:blipFill>
                      <a:blip r:embed="rId19"/>
                      <a:stretch>
                        <a:fillRect/>
                      </a:stretch>
                    </p:blipFill>
                    <p:spPr>
                      <a:xfrm>
                        <a:off x="3076154" y="5609939"/>
                        <a:ext cx="2402458" cy="592558"/>
                      </a:xfrm>
                      <a:prstGeom prst="rect">
                        <a:avLst/>
                      </a:prstGeom>
                    </p:spPr>
                  </p:pic>
                </p:oleObj>
              </mc:Fallback>
            </mc:AlternateContent>
          </a:graphicData>
        </a:graphic>
      </p:graphicFrame>
      <p:sp>
        <p:nvSpPr>
          <p:cNvPr id="18" name="TextBox 17">
            <a:extLst>
              <a:ext uri="{FF2B5EF4-FFF2-40B4-BE49-F238E27FC236}">
                <a16:creationId xmlns:a16="http://schemas.microsoft.com/office/drawing/2014/main" id="{FDD5D1A1-5E2F-4D49-B775-A90BE130E267}"/>
              </a:ext>
            </a:extLst>
          </p:cNvPr>
          <p:cNvSpPr txBox="1">
            <a:spLocks noChangeArrowheads="1"/>
          </p:cNvSpPr>
          <p:nvPr/>
        </p:nvSpPr>
        <p:spPr bwMode="auto">
          <a:xfrm>
            <a:off x="6142489" y="2394341"/>
            <a:ext cx="48615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First factor the coefficients of “x” and “y’</a:t>
            </a:r>
            <a:endParaRPr lang="en-CA" i="1" dirty="0">
              <a:solidFill>
                <a:srgbClr val="FF0000"/>
              </a:solidFill>
            </a:endParaRPr>
          </a:p>
        </p:txBody>
      </p:sp>
      <p:graphicFrame>
        <p:nvGraphicFramePr>
          <p:cNvPr id="19" name="Object 18">
            <a:extLst>
              <a:ext uri="{FF2B5EF4-FFF2-40B4-BE49-F238E27FC236}">
                <a16:creationId xmlns:a16="http://schemas.microsoft.com/office/drawing/2014/main" id="{E3477029-94EE-44E3-BD52-07E67BCF463C}"/>
              </a:ext>
            </a:extLst>
          </p:cNvPr>
          <p:cNvGraphicFramePr>
            <a:graphicFrameLocks noChangeAspect="1"/>
          </p:cNvGraphicFramePr>
          <p:nvPr>
            <p:extLst>
              <p:ext uri="{D42A27DB-BD31-4B8C-83A1-F6EECF244321}">
                <p14:modId xmlns:p14="http://schemas.microsoft.com/office/powerpoint/2010/main" val="2514284492"/>
              </p:ext>
            </p:extLst>
          </p:nvPr>
        </p:nvGraphicFramePr>
        <p:xfrm>
          <a:off x="6263740" y="2795396"/>
          <a:ext cx="3370263" cy="577850"/>
        </p:xfrm>
        <a:graphic>
          <a:graphicData uri="http://schemas.openxmlformats.org/presentationml/2006/ole">
            <mc:AlternateContent xmlns:mc="http://schemas.openxmlformats.org/markup-compatibility/2006">
              <mc:Choice xmlns:v="urn:schemas-microsoft-com:vml" Requires="v">
                <p:oleObj name="Equation" r:id="rId20" imgW="1625400" imgH="279360" progId="Equation.DSMT4">
                  <p:embed/>
                </p:oleObj>
              </mc:Choice>
              <mc:Fallback>
                <p:oleObj name="Equation" r:id="rId20" imgW="1625400" imgH="279360" progId="Equation.DSMT4">
                  <p:embed/>
                  <p:pic>
                    <p:nvPicPr>
                      <p:cNvPr id="19" name="Object 18">
                        <a:extLst>
                          <a:ext uri="{FF2B5EF4-FFF2-40B4-BE49-F238E27FC236}">
                            <a16:creationId xmlns:a16="http://schemas.microsoft.com/office/drawing/2014/main" id="{E3477029-94EE-44E3-BD52-07E67BCF463C}"/>
                          </a:ext>
                        </a:extLst>
                      </p:cNvPr>
                      <p:cNvPicPr/>
                      <p:nvPr/>
                    </p:nvPicPr>
                    <p:blipFill>
                      <a:blip r:embed="rId21"/>
                      <a:stretch>
                        <a:fillRect/>
                      </a:stretch>
                    </p:blipFill>
                    <p:spPr>
                      <a:xfrm>
                        <a:off x="6263740" y="2795396"/>
                        <a:ext cx="3370263" cy="577850"/>
                      </a:xfrm>
                      <a:prstGeom prst="rect">
                        <a:avLst/>
                      </a:prstGeom>
                    </p:spPr>
                  </p:pic>
                </p:oleObj>
              </mc:Fallback>
            </mc:AlternateContent>
          </a:graphicData>
        </a:graphic>
      </p:graphicFrame>
      <p:sp>
        <p:nvSpPr>
          <p:cNvPr id="25" name="TextBox 24">
            <a:extLst>
              <a:ext uri="{FF2B5EF4-FFF2-40B4-BE49-F238E27FC236}">
                <a16:creationId xmlns:a16="http://schemas.microsoft.com/office/drawing/2014/main" id="{60A34BB7-765F-446C-AE9A-BC47878F095E}"/>
              </a:ext>
            </a:extLst>
          </p:cNvPr>
          <p:cNvSpPr txBox="1">
            <a:spLocks noChangeArrowheads="1"/>
          </p:cNvSpPr>
          <p:nvPr/>
        </p:nvSpPr>
        <p:spPr bwMode="auto">
          <a:xfrm>
            <a:off x="5229515" y="3441143"/>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Start With Inverse Reflection</a:t>
            </a:r>
            <a:endParaRPr lang="en-CA" i="1" dirty="0">
              <a:solidFill>
                <a:srgbClr val="FF0000"/>
              </a:solidFill>
            </a:endParaRPr>
          </a:p>
        </p:txBody>
      </p:sp>
      <p:graphicFrame>
        <p:nvGraphicFramePr>
          <p:cNvPr id="26" name="Object 25">
            <a:extLst>
              <a:ext uri="{FF2B5EF4-FFF2-40B4-BE49-F238E27FC236}">
                <a16:creationId xmlns:a16="http://schemas.microsoft.com/office/drawing/2014/main" id="{350C51AD-1C3B-41B6-8312-C9D1F9E625E6}"/>
              </a:ext>
            </a:extLst>
          </p:cNvPr>
          <p:cNvGraphicFramePr>
            <a:graphicFrameLocks noChangeAspect="1"/>
          </p:cNvGraphicFramePr>
          <p:nvPr>
            <p:extLst>
              <p:ext uri="{D42A27DB-BD31-4B8C-83A1-F6EECF244321}">
                <p14:modId xmlns:p14="http://schemas.microsoft.com/office/powerpoint/2010/main" val="2663411839"/>
              </p:ext>
            </p:extLst>
          </p:nvPr>
        </p:nvGraphicFramePr>
        <p:xfrm>
          <a:off x="8820227" y="3413068"/>
          <a:ext cx="763588" cy="525462"/>
        </p:xfrm>
        <a:graphic>
          <a:graphicData uri="http://schemas.openxmlformats.org/presentationml/2006/ole">
            <mc:AlternateContent xmlns:mc="http://schemas.openxmlformats.org/markup-compatibility/2006">
              <mc:Choice xmlns:v="urn:schemas-microsoft-com:vml" Requires="v">
                <p:oleObj name="Equation" r:id="rId22" imgW="368280" imgH="253800" progId="Equation.DSMT4">
                  <p:embed/>
                </p:oleObj>
              </mc:Choice>
              <mc:Fallback>
                <p:oleObj name="Equation" r:id="rId22" imgW="368280" imgH="253800" progId="Equation.DSMT4">
                  <p:embed/>
                  <p:pic>
                    <p:nvPicPr>
                      <p:cNvPr id="26" name="Object 25">
                        <a:extLst>
                          <a:ext uri="{FF2B5EF4-FFF2-40B4-BE49-F238E27FC236}">
                            <a16:creationId xmlns:a16="http://schemas.microsoft.com/office/drawing/2014/main" id="{350C51AD-1C3B-41B6-8312-C9D1F9E625E6}"/>
                          </a:ext>
                        </a:extLst>
                      </p:cNvPr>
                      <p:cNvPicPr/>
                      <p:nvPr/>
                    </p:nvPicPr>
                    <p:blipFill>
                      <a:blip r:embed="rId11"/>
                      <a:stretch>
                        <a:fillRect/>
                      </a:stretch>
                    </p:blipFill>
                    <p:spPr>
                      <a:xfrm>
                        <a:off x="8820227" y="3413068"/>
                        <a:ext cx="763588" cy="525462"/>
                      </a:xfrm>
                      <a:prstGeom prst="rect">
                        <a:avLst/>
                      </a:prstGeom>
                    </p:spPr>
                  </p:pic>
                </p:oleObj>
              </mc:Fallback>
            </mc:AlternateContent>
          </a:graphicData>
        </a:graphic>
      </p:graphicFrame>
      <p:sp>
        <p:nvSpPr>
          <p:cNvPr id="27" name="TextBox 26">
            <a:extLst>
              <a:ext uri="{FF2B5EF4-FFF2-40B4-BE49-F238E27FC236}">
                <a16:creationId xmlns:a16="http://schemas.microsoft.com/office/drawing/2014/main" id="{E1AFD2DD-83D0-44A4-BB24-F562A754FE9A}"/>
              </a:ext>
            </a:extLst>
          </p:cNvPr>
          <p:cNvSpPr txBox="1">
            <a:spLocks noChangeArrowheads="1"/>
          </p:cNvSpPr>
          <p:nvPr/>
        </p:nvSpPr>
        <p:spPr bwMode="auto">
          <a:xfrm>
            <a:off x="5448015" y="3968116"/>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VE by 3</a:t>
            </a:r>
            <a:endParaRPr lang="en-CA" i="1" dirty="0">
              <a:solidFill>
                <a:srgbClr val="FF0000"/>
              </a:solidFill>
            </a:endParaRPr>
          </a:p>
        </p:txBody>
      </p:sp>
      <p:graphicFrame>
        <p:nvGraphicFramePr>
          <p:cNvPr id="28" name="Object 27">
            <a:extLst>
              <a:ext uri="{FF2B5EF4-FFF2-40B4-BE49-F238E27FC236}">
                <a16:creationId xmlns:a16="http://schemas.microsoft.com/office/drawing/2014/main" id="{D58FFC12-0004-4AEA-8A27-D8FCCB920EAF}"/>
              </a:ext>
            </a:extLst>
          </p:cNvPr>
          <p:cNvGraphicFramePr>
            <a:graphicFrameLocks noChangeAspect="1"/>
          </p:cNvGraphicFramePr>
          <p:nvPr>
            <p:extLst>
              <p:ext uri="{D42A27DB-BD31-4B8C-83A1-F6EECF244321}">
                <p14:modId xmlns:p14="http://schemas.microsoft.com/office/powerpoint/2010/main" val="3527843621"/>
              </p:ext>
            </p:extLst>
          </p:nvPr>
        </p:nvGraphicFramePr>
        <p:xfrm>
          <a:off x="8763000" y="3884613"/>
          <a:ext cx="920750" cy="525462"/>
        </p:xfrm>
        <a:graphic>
          <a:graphicData uri="http://schemas.openxmlformats.org/presentationml/2006/ole">
            <mc:AlternateContent xmlns:mc="http://schemas.openxmlformats.org/markup-compatibility/2006">
              <mc:Choice xmlns:v="urn:schemas-microsoft-com:vml" Requires="v">
                <p:oleObj name="Equation" r:id="rId23" imgW="444240" imgH="253800" progId="Equation.DSMT4">
                  <p:embed/>
                </p:oleObj>
              </mc:Choice>
              <mc:Fallback>
                <p:oleObj name="Equation" r:id="rId23" imgW="444240" imgH="253800" progId="Equation.DSMT4">
                  <p:embed/>
                  <p:pic>
                    <p:nvPicPr>
                      <p:cNvPr id="28" name="Object 27">
                        <a:extLst>
                          <a:ext uri="{FF2B5EF4-FFF2-40B4-BE49-F238E27FC236}">
                            <a16:creationId xmlns:a16="http://schemas.microsoft.com/office/drawing/2014/main" id="{D58FFC12-0004-4AEA-8A27-D8FCCB920EAF}"/>
                          </a:ext>
                        </a:extLst>
                      </p:cNvPr>
                      <p:cNvPicPr/>
                      <p:nvPr/>
                    </p:nvPicPr>
                    <p:blipFill>
                      <a:blip r:embed="rId24"/>
                      <a:stretch>
                        <a:fillRect/>
                      </a:stretch>
                    </p:blipFill>
                    <p:spPr>
                      <a:xfrm>
                        <a:off x="8763000" y="3884613"/>
                        <a:ext cx="920750" cy="525462"/>
                      </a:xfrm>
                      <a:prstGeom prst="rect">
                        <a:avLst/>
                      </a:prstGeom>
                    </p:spPr>
                  </p:pic>
                </p:oleObj>
              </mc:Fallback>
            </mc:AlternateContent>
          </a:graphicData>
        </a:graphic>
      </p:graphicFrame>
      <p:sp>
        <p:nvSpPr>
          <p:cNvPr id="29" name="TextBox 28">
            <a:extLst>
              <a:ext uri="{FF2B5EF4-FFF2-40B4-BE49-F238E27FC236}">
                <a16:creationId xmlns:a16="http://schemas.microsoft.com/office/drawing/2014/main" id="{EBE3D097-A00A-4525-AB0A-D6A4067EA5BD}"/>
              </a:ext>
            </a:extLst>
          </p:cNvPr>
          <p:cNvSpPr txBox="1">
            <a:spLocks noChangeArrowheads="1"/>
          </p:cNvSpPr>
          <p:nvPr/>
        </p:nvSpPr>
        <p:spPr bwMode="auto">
          <a:xfrm>
            <a:off x="5424144" y="4506105"/>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HC by 1/5</a:t>
            </a:r>
            <a:endParaRPr lang="en-CA" i="1" dirty="0">
              <a:solidFill>
                <a:srgbClr val="FF0000"/>
              </a:solidFill>
            </a:endParaRPr>
          </a:p>
        </p:txBody>
      </p:sp>
      <p:graphicFrame>
        <p:nvGraphicFramePr>
          <p:cNvPr id="30" name="Object 29">
            <a:extLst>
              <a:ext uri="{FF2B5EF4-FFF2-40B4-BE49-F238E27FC236}">
                <a16:creationId xmlns:a16="http://schemas.microsoft.com/office/drawing/2014/main" id="{8E6C3283-6AB1-433B-A739-73B359056DD1}"/>
              </a:ext>
            </a:extLst>
          </p:cNvPr>
          <p:cNvGraphicFramePr>
            <a:graphicFrameLocks noChangeAspect="1"/>
          </p:cNvGraphicFramePr>
          <p:nvPr>
            <p:extLst>
              <p:ext uri="{D42A27DB-BD31-4B8C-83A1-F6EECF244321}">
                <p14:modId xmlns:p14="http://schemas.microsoft.com/office/powerpoint/2010/main" val="182517933"/>
              </p:ext>
            </p:extLst>
          </p:nvPr>
        </p:nvGraphicFramePr>
        <p:xfrm>
          <a:off x="8779679" y="4389533"/>
          <a:ext cx="947738" cy="525463"/>
        </p:xfrm>
        <a:graphic>
          <a:graphicData uri="http://schemas.openxmlformats.org/presentationml/2006/ole">
            <mc:AlternateContent xmlns:mc="http://schemas.openxmlformats.org/markup-compatibility/2006">
              <mc:Choice xmlns:v="urn:schemas-microsoft-com:vml" Requires="v">
                <p:oleObj name="Equation" r:id="rId25" imgW="457200" imgH="253800" progId="Equation.DSMT4">
                  <p:embed/>
                </p:oleObj>
              </mc:Choice>
              <mc:Fallback>
                <p:oleObj name="Equation" r:id="rId25" imgW="457200" imgH="253800" progId="Equation.DSMT4">
                  <p:embed/>
                  <p:pic>
                    <p:nvPicPr>
                      <p:cNvPr id="30" name="Object 29">
                        <a:extLst>
                          <a:ext uri="{FF2B5EF4-FFF2-40B4-BE49-F238E27FC236}">
                            <a16:creationId xmlns:a16="http://schemas.microsoft.com/office/drawing/2014/main" id="{8E6C3283-6AB1-433B-A739-73B359056DD1}"/>
                          </a:ext>
                        </a:extLst>
                      </p:cNvPr>
                      <p:cNvPicPr/>
                      <p:nvPr/>
                    </p:nvPicPr>
                    <p:blipFill>
                      <a:blip r:embed="rId26"/>
                      <a:stretch>
                        <a:fillRect/>
                      </a:stretch>
                    </p:blipFill>
                    <p:spPr>
                      <a:xfrm>
                        <a:off x="8779679" y="4389533"/>
                        <a:ext cx="947738" cy="525463"/>
                      </a:xfrm>
                      <a:prstGeom prst="rect">
                        <a:avLst/>
                      </a:prstGeom>
                    </p:spPr>
                  </p:pic>
                </p:oleObj>
              </mc:Fallback>
            </mc:AlternateContent>
          </a:graphicData>
        </a:graphic>
      </p:graphicFrame>
      <p:sp>
        <p:nvSpPr>
          <p:cNvPr id="31" name="TextBox 30">
            <a:extLst>
              <a:ext uri="{FF2B5EF4-FFF2-40B4-BE49-F238E27FC236}">
                <a16:creationId xmlns:a16="http://schemas.microsoft.com/office/drawing/2014/main" id="{04E63FEA-2307-4920-A570-BD2261AE6881}"/>
              </a:ext>
            </a:extLst>
          </p:cNvPr>
          <p:cNvSpPr txBox="1">
            <a:spLocks noChangeArrowheads="1"/>
          </p:cNvSpPr>
          <p:nvPr/>
        </p:nvSpPr>
        <p:spPr bwMode="auto">
          <a:xfrm>
            <a:off x="5422308" y="5066128"/>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H.S. of 2/5 LEFT</a:t>
            </a:r>
            <a:endParaRPr lang="en-CA" i="1" dirty="0">
              <a:solidFill>
                <a:srgbClr val="FF0000"/>
              </a:solidFill>
            </a:endParaRPr>
          </a:p>
        </p:txBody>
      </p:sp>
      <p:graphicFrame>
        <p:nvGraphicFramePr>
          <p:cNvPr id="32" name="Object 31">
            <a:extLst>
              <a:ext uri="{FF2B5EF4-FFF2-40B4-BE49-F238E27FC236}">
                <a16:creationId xmlns:a16="http://schemas.microsoft.com/office/drawing/2014/main" id="{C14E4B09-16A0-4FCC-A927-D8D04C59D3F5}"/>
              </a:ext>
            </a:extLst>
          </p:cNvPr>
          <p:cNvGraphicFramePr>
            <a:graphicFrameLocks noChangeAspect="1"/>
          </p:cNvGraphicFramePr>
          <p:nvPr>
            <p:extLst>
              <p:ext uri="{D42A27DB-BD31-4B8C-83A1-F6EECF244321}">
                <p14:modId xmlns:p14="http://schemas.microsoft.com/office/powerpoint/2010/main" val="1277118285"/>
              </p:ext>
            </p:extLst>
          </p:nvPr>
        </p:nvGraphicFramePr>
        <p:xfrm>
          <a:off x="8820055" y="4970463"/>
          <a:ext cx="1393825" cy="525462"/>
        </p:xfrm>
        <a:graphic>
          <a:graphicData uri="http://schemas.openxmlformats.org/presentationml/2006/ole">
            <mc:AlternateContent xmlns:mc="http://schemas.openxmlformats.org/markup-compatibility/2006">
              <mc:Choice xmlns:v="urn:schemas-microsoft-com:vml" Requires="v">
                <p:oleObj name="Equation" r:id="rId27" imgW="672840" imgH="253800" progId="Equation.DSMT4">
                  <p:embed/>
                </p:oleObj>
              </mc:Choice>
              <mc:Fallback>
                <p:oleObj name="Equation" r:id="rId27" imgW="672840" imgH="253800" progId="Equation.DSMT4">
                  <p:embed/>
                  <p:pic>
                    <p:nvPicPr>
                      <p:cNvPr id="32" name="Object 31">
                        <a:extLst>
                          <a:ext uri="{FF2B5EF4-FFF2-40B4-BE49-F238E27FC236}">
                            <a16:creationId xmlns:a16="http://schemas.microsoft.com/office/drawing/2014/main" id="{C14E4B09-16A0-4FCC-A927-D8D04C59D3F5}"/>
                          </a:ext>
                        </a:extLst>
                      </p:cNvPr>
                      <p:cNvPicPr/>
                      <p:nvPr/>
                    </p:nvPicPr>
                    <p:blipFill>
                      <a:blip r:embed="rId28"/>
                      <a:stretch>
                        <a:fillRect/>
                      </a:stretch>
                    </p:blipFill>
                    <p:spPr>
                      <a:xfrm>
                        <a:off x="8820055" y="4970463"/>
                        <a:ext cx="1393825" cy="525462"/>
                      </a:xfrm>
                      <a:prstGeom prst="rect">
                        <a:avLst/>
                      </a:prstGeom>
                    </p:spPr>
                  </p:pic>
                </p:oleObj>
              </mc:Fallback>
            </mc:AlternateContent>
          </a:graphicData>
        </a:graphic>
      </p:graphicFrame>
      <p:sp>
        <p:nvSpPr>
          <p:cNvPr id="33" name="TextBox 32">
            <a:extLst>
              <a:ext uri="{FF2B5EF4-FFF2-40B4-BE49-F238E27FC236}">
                <a16:creationId xmlns:a16="http://schemas.microsoft.com/office/drawing/2014/main" id="{BC2162DC-159D-4446-B341-6A39A2DE40C4}"/>
              </a:ext>
            </a:extLst>
          </p:cNvPr>
          <p:cNvSpPr txBox="1">
            <a:spLocks noChangeArrowheads="1"/>
          </p:cNvSpPr>
          <p:nvPr/>
        </p:nvSpPr>
        <p:spPr bwMode="auto">
          <a:xfrm>
            <a:off x="5354369" y="5659204"/>
            <a:ext cx="41107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V.S of 4 DOWN</a:t>
            </a:r>
            <a:endParaRPr lang="en-CA" i="1" dirty="0">
              <a:solidFill>
                <a:srgbClr val="FF0000"/>
              </a:solidFill>
            </a:endParaRPr>
          </a:p>
        </p:txBody>
      </p:sp>
      <p:graphicFrame>
        <p:nvGraphicFramePr>
          <p:cNvPr id="34" name="Object 33">
            <a:extLst>
              <a:ext uri="{FF2B5EF4-FFF2-40B4-BE49-F238E27FC236}">
                <a16:creationId xmlns:a16="http://schemas.microsoft.com/office/drawing/2014/main" id="{234565EE-C822-407B-BF1B-3604F63B9F4B}"/>
              </a:ext>
            </a:extLst>
          </p:cNvPr>
          <p:cNvGraphicFramePr>
            <a:graphicFrameLocks noChangeAspect="1"/>
          </p:cNvGraphicFramePr>
          <p:nvPr>
            <p:extLst>
              <p:ext uri="{D42A27DB-BD31-4B8C-83A1-F6EECF244321}">
                <p14:modId xmlns:p14="http://schemas.microsoft.com/office/powerpoint/2010/main" val="101902231"/>
              </p:ext>
            </p:extLst>
          </p:nvPr>
        </p:nvGraphicFramePr>
        <p:xfrm>
          <a:off x="8768719" y="5597621"/>
          <a:ext cx="2074862" cy="592137"/>
        </p:xfrm>
        <a:graphic>
          <a:graphicData uri="http://schemas.openxmlformats.org/presentationml/2006/ole">
            <mc:AlternateContent xmlns:mc="http://schemas.openxmlformats.org/markup-compatibility/2006">
              <mc:Choice xmlns:v="urn:schemas-microsoft-com:vml" Requires="v">
                <p:oleObj name="Equation" r:id="rId29" imgW="888840" imgH="253800" progId="Equation.DSMT4">
                  <p:embed/>
                </p:oleObj>
              </mc:Choice>
              <mc:Fallback>
                <p:oleObj name="Equation" r:id="rId29" imgW="888840" imgH="253800" progId="Equation.DSMT4">
                  <p:embed/>
                  <p:pic>
                    <p:nvPicPr>
                      <p:cNvPr id="34" name="Object 33">
                        <a:extLst>
                          <a:ext uri="{FF2B5EF4-FFF2-40B4-BE49-F238E27FC236}">
                            <a16:creationId xmlns:a16="http://schemas.microsoft.com/office/drawing/2014/main" id="{234565EE-C822-407B-BF1B-3604F63B9F4B}"/>
                          </a:ext>
                        </a:extLst>
                      </p:cNvPr>
                      <p:cNvPicPr/>
                      <p:nvPr/>
                    </p:nvPicPr>
                    <p:blipFill>
                      <a:blip r:embed="rId30"/>
                      <a:stretch>
                        <a:fillRect/>
                      </a:stretch>
                    </p:blipFill>
                    <p:spPr>
                      <a:xfrm>
                        <a:off x="8768719" y="5597621"/>
                        <a:ext cx="2074862" cy="592137"/>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1424772F-D8DC-4737-B47B-1CDB0BB1EF46}"/>
              </a:ext>
            </a:extLst>
          </p:cNvPr>
          <p:cNvGraphicFramePr>
            <a:graphicFrameLocks noChangeAspect="1"/>
          </p:cNvGraphicFramePr>
          <p:nvPr>
            <p:extLst>
              <p:ext uri="{D42A27DB-BD31-4B8C-83A1-F6EECF244321}">
                <p14:modId xmlns:p14="http://schemas.microsoft.com/office/powerpoint/2010/main" val="4128850601"/>
              </p:ext>
            </p:extLst>
          </p:nvPr>
        </p:nvGraphicFramePr>
        <p:xfrm>
          <a:off x="8746628" y="6124498"/>
          <a:ext cx="2027868" cy="664087"/>
        </p:xfrm>
        <a:graphic>
          <a:graphicData uri="http://schemas.openxmlformats.org/presentationml/2006/ole">
            <mc:AlternateContent xmlns:mc="http://schemas.openxmlformats.org/markup-compatibility/2006">
              <mc:Choice xmlns:v="urn:schemas-microsoft-com:vml" Requires="v">
                <p:oleObj name="Equation" r:id="rId31" imgW="774360" imgH="253800" progId="Equation.DSMT4">
                  <p:embed/>
                </p:oleObj>
              </mc:Choice>
              <mc:Fallback>
                <p:oleObj name="Equation" r:id="rId31" imgW="774360" imgH="253800" progId="Equation.DSMT4">
                  <p:embed/>
                  <p:pic>
                    <p:nvPicPr>
                      <p:cNvPr id="35" name="Object 34">
                        <a:extLst>
                          <a:ext uri="{FF2B5EF4-FFF2-40B4-BE49-F238E27FC236}">
                            <a16:creationId xmlns:a16="http://schemas.microsoft.com/office/drawing/2014/main" id="{1424772F-D8DC-4737-B47B-1CDB0BB1EF46}"/>
                          </a:ext>
                        </a:extLst>
                      </p:cNvPr>
                      <p:cNvPicPr/>
                      <p:nvPr/>
                    </p:nvPicPr>
                    <p:blipFill>
                      <a:blip r:embed="rId32"/>
                      <a:stretch>
                        <a:fillRect/>
                      </a:stretch>
                    </p:blipFill>
                    <p:spPr>
                      <a:xfrm>
                        <a:off x="8746628" y="6124498"/>
                        <a:ext cx="2027868" cy="664087"/>
                      </a:xfrm>
                      <a:prstGeom prst="rect">
                        <a:avLst/>
                      </a:prstGeom>
                    </p:spPr>
                  </p:pic>
                </p:oleObj>
              </mc:Fallback>
            </mc:AlternateContent>
          </a:graphicData>
        </a:graphic>
      </p:graphicFrame>
    </p:spTree>
    <p:extLst>
      <p:ext uri="{BB962C8B-B14F-4D97-AF65-F5344CB8AC3E}">
        <p14:creationId xmlns:p14="http://schemas.microsoft.com/office/powerpoint/2010/main" val="358021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fade">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500"/>
                                        <p:tgtEl>
                                          <p:spTgt spid="25"/>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fade">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fade">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1"/>
                                        </p:tgtEl>
                                        <p:attrNameLst>
                                          <p:attrName>style.visibility</p:attrName>
                                        </p:attrNameLst>
                                      </p:cBhvr>
                                      <p:to>
                                        <p:strVal val="visible"/>
                                      </p:to>
                                    </p:set>
                                    <p:animEffect transition="in" filter="fade">
                                      <p:cBhvr>
                                        <p:cTn id="107" dur="500"/>
                                        <p:tgtEl>
                                          <p:spTgt spid="31"/>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32"/>
                                        </p:tgtEl>
                                        <p:attrNameLst>
                                          <p:attrName>style.visibility</p:attrName>
                                        </p:attrNameLst>
                                      </p:cBhvr>
                                      <p:to>
                                        <p:strVal val="visible"/>
                                      </p:to>
                                    </p:set>
                                    <p:animEffect transition="in" filter="fade">
                                      <p:cBhvr>
                                        <p:cTn id="112" dur="500"/>
                                        <p:tgtEl>
                                          <p:spTgt spid="32"/>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fade">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fade">
                                      <p:cBhvr>
                                        <p:cTn id="122" dur="500"/>
                                        <p:tgtEl>
                                          <p:spTgt spid="34"/>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35"/>
                                        </p:tgtEl>
                                        <p:attrNameLst>
                                          <p:attrName>style.visibility</p:attrName>
                                        </p:attrNameLst>
                                      </p:cBhvr>
                                      <p:to>
                                        <p:strVal val="visible"/>
                                      </p:to>
                                    </p:set>
                                    <p:animEffect transition="in" filter="fade">
                                      <p:cBhvr>
                                        <p:cTn id="12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2" grpId="0"/>
      <p:bldP spid="14" grpId="0"/>
      <p:bldP spid="16" grpId="0"/>
      <p:bldP spid="18" grpId="0"/>
      <p:bldP spid="25" grpId="0"/>
      <p:bldP spid="27" grpId="0"/>
      <p:bldP spid="29" grpId="0"/>
      <p:bldP spid="31"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1">
            <a:extLst>
              <a:ext uri="{FF2B5EF4-FFF2-40B4-BE49-F238E27FC236}">
                <a16:creationId xmlns:a16="http://schemas.microsoft.com/office/drawing/2014/main" id="{F6C5B48A-8609-40DF-8F30-03D1B44B0B54}"/>
              </a:ext>
            </a:extLst>
          </p:cNvPr>
          <p:cNvGrpSpPr>
            <a:grpSpLocks noChangeAspect="1"/>
          </p:cNvGrpSpPr>
          <p:nvPr/>
        </p:nvGrpSpPr>
        <p:grpSpPr bwMode="auto">
          <a:xfrm>
            <a:off x="444501" y="1769966"/>
            <a:ext cx="4425950" cy="4722812"/>
            <a:chOff x="183" y="1814"/>
            <a:chExt cx="2203" cy="2351"/>
          </a:xfrm>
        </p:grpSpPr>
        <p:sp>
          <p:nvSpPr>
            <p:cNvPr id="5" name="AutoShape 10">
              <a:extLst>
                <a:ext uri="{FF2B5EF4-FFF2-40B4-BE49-F238E27FC236}">
                  <a16:creationId xmlns:a16="http://schemas.microsoft.com/office/drawing/2014/main" id="{C5BCF081-41AF-4140-97EB-8EDACDAAF887}"/>
                </a:ext>
              </a:extLst>
            </p:cNvPr>
            <p:cNvSpPr>
              <a:spLocks noChangeAspect="1" noChangeArrowheads="1" noTextEdit="1"/>
            </p:cNvSpPr>
            <p:nvPr/>
          </p:nvSpPr>
          <p:spPr bwMode="auto">
            <a:xfrm>
              <a:off x="183" y="1819"/>
              <a:ext cx="2203" cy="2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 name="Rectangle 12">
              <a:extLst>
                <a:ext uri="{FF2B5EF4-FFF2-40B4-BE49-F238E27FC236}">
                  <a16:creationId xmlns:a16="http://schemas.microsoft.com/office/drawing/2014/main" id="{BAC0C630-E0DF-43D3-96C8-42676622EAAB}"/>
                </a:ext>
              </a:extLst>
            </p:cNvPr>
            <p:cNvSpPr>
              <a:spLocks noChangeArrowheads="1"/>
            </p:cNvSpPr>
            <p:nvPr/>
          </p:nvSpPr>
          <p:spPr bwMode="auto">
            <a:xfrm>
              <a:off x="185" y="1824"/>
              <a:ext cx="2199" cy="2336"/>
            </a:xfrm>
            <a:prstGeom prst="rect">
              <a:avLst/>
            </a:prstGeom>
            <a:solidFill>
              <a:srgbClr val="FFFFFF"/>
            </a:solidFill>
            <a:ln w="2">
              <a:solidFill>
                <a:srgbClr val="FFFFFF"/>
              </a:solidFill>
              <a:miter lim="800000"/>
              <a:headEnd/>
              <a:tailEnd/>
            </a:ln>
          </p:spPr>
          <p:txBody>
            <a:bodyPr/>
            <a:lstStyle/>
            <a:p>
              <a:endParaRPr lang="en-CA"/>
            </a:p>
          </p:txBody>
        </p:sp>
        <p:sp>
          <p:nvSpPr>
            <p:cNvPr id="7" name="Line 13">
              <a:extLst>
                <a:ext uri="{FF2B5EF4-FFF2-40B4-BE49-F238E27FC236}">
                  <a16:creationId xmlns:a16="http://schemas.microsoft.com/office/drawing/2014/main" id="{819BCE0A-0CCC-46D1-81D9-8B5EEA10EE29}"/>
                </a:ext>
              </a:extLst>
            </p:cNvPr>
            <p:cNvSpPr>
              <a:spLocks noChangeShapeType="1"/>
            </p:cNvSpPr>
            <p:nvPr/>
          </p:nvSpPr>
          <p:spPr bwMode="auto">
            <a:xfrm flipV="1">
              <a:off x="40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8" name="Line 14">
              <a:extLst>
                <a:ext uri="{FF2B5EF4-FFF2-40B4-BE49-F238E27FC236}">
                  <a16:creationId xmlns:a16="http://schemas.microsoft.com/office/drawing/2014/main" id="{1F0F376F-CDD4-41C7-8AE2-7DCC784564F2}"/>
                </a:ext>
              </a:extLst>
            </p:cNvPr>
            <p:cNvSpPr>
              <a:spLocks noChangeShapeType="1"/>
            </p:cNvSpPr>
            <p:nvPr/>
          </p:nvSpPr>
          <p:spPr bwMode="auto">
            <a:xfrm flipV="1">
              <a:off x="407"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9" name="Line 15">
              <a:extLst>
                <a:ext uri="{FF2B5EF4-FFF2-40B4-BE49-F238E27FC236}">
                  <a16:creationId xmlns:a16="http://schemas.microsoft.com/office/drawing/2014/main" id="{F19D20F7-6FCD-48E7-91D0-1D69B86CB05E}"/>
                </a:ext>
              </a:extLst>
            </p:cNvPr>
            <p:cNvSpPr>
              <a:spLocks noChangeShapeType="1"/>
            </p:cNvSpPr>
            <p:nvPr/>
          </p:nvSpPr>
          <p:spPr bwMode="auto">
            <a:xfrm flipV="1">
              <a:off x="62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0" name="Line 16">
              <a:extLst>
                <a:ext uri="{FF2B5EF4-FFF2-40B4-BE49-F238E27FC236}">
                  <a16:creationId xmlns:a16="http://schemas.microsoft.com/office/drawing/2014/main" id="{72CFDA1F-96E2-4AC5-93D0-BF82843F1935}"/>
                </a:ext>
              </a:extLst>
            </p:cNvPr>
            <p:cNvSpPr>
              <a:spLocks noChangeShapeType="1"/>
            </p:cNvSpPr>
            <p:nvPr/>
          </p:nvSpPr>
          <p:spPr bwMode="auto">
            <a:xfrm flipV="1">
              <a:off x="62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17">
              <a:extLst>
                <a:ext uri="{FF2B5EF4-FFF2-40B4-BE49-F238E27FC236}">
                  <a16:creationId xmlns:a16="http://schemas.microsoft.com/office/drawing/2014/main" id="{785EAC34-B576-4F54-8812-0D6207A14249}"/>
                </a:ext>
              </a:extLst>
            </p:cNvPr>
            <p:cNvSpPr>
              <a:spLocks noChangeShapeType="1"/>
            </p:cNvSpPr>
            <p:nvPr/>
          </p:nvSpPr>
          <p:spPr bwMode="auto">
            <a:xfrm flipV="1">
              <a:off x="8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18">
              <a:extLst>
                <a:ext uri="{FF2B5EF4-FFF2-40B4-BE49-F238E27FC236}">
                  <a16:creationId xmlns:a16="http://schemas.microsoft.com/office/drawing/2014/main" id="{9B990A5A-D737-47F3-8D00-761D3F889287}"/>
                </a:ext>
              </a:extLst>
            </p:cNvPr>
            <p:cNvSpPr>
              <a:spLocks noChangeShapeType="1"/>
            </p:cNvSpPr>
            <p:nvPr/>
          </p:nvSpPr>
          <p:spPr bwMode="auto">
            <a:xfrm flipV="1">
              <a:off x="846"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Line 19">
              <a:extLst>
                <a:ext uri="{FF2B5EF4-FFF2-40B4-BE49-F238E27FC236}">
                  <a16:creationId xmlns:a16="http://schemas.microsoft.com/office/drawing/2014/main" id="{7B37D984-1824-457F-B005-4457559CFD11}"/>
                </a:ext>
              </a:extLst>
            </p:cNvPr>
            <p:cNvSpPr>
              <a:spLocks noChangeShapeType="1"/>
            </p:cNvSpPr>
            <p:nvPr/>
          </p:nvSpPr>
          <p:spPr bwMode="auto">
            <a:xfrm flipV="1">
              <a:off x="106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4" name="Line 20">
              <a:extLst>
                <a:ext uri="{FF2B5EF4-FFF2-40B4-BE49-F238E27FC236}">
                  <a16:creationId xmlns:a16="http://schemas.microsoft.com/office/drawing/2014/main" id="{578FF1B0-CBD2-41ED-9AB6-F1F73545D600}"/>
                </a:ext>
              </a:extLst>
            </p:cNvPr>
            <p:cNvSpPr>
              <a:spLocks noChangeShapeType="1"/>
            </p:cNvSpPr>
            <p:nvPr/>
          </p:nvSpPr>
          <p:spPr bwMode="auto">
            <a:xfrm flipV="1">
              <a:off x="1065"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5" name="Line 21">
              <a:extLst>
                <a:ext uri="{FF2B5EF4-FFF2-40B4-BE49-F238E27FC236}">
                  <a16:creationId xmlns:a16="http://schemas.microsoft.com/office/drawing/2014/main" id="{9C1F877D-8AD0-4D21-9895-3980193443DF}"/>
                </a:ext>
              </a:extLst>
            </p:cNvPr>
            <p:cNvSpPr>
              <a:spLocks noChangeShapeType="1"/>
            </p:cNvSpPr>
            <p:nvPr/>
          </p:nvSpPr>
          <p:spPr bwMode="auto">
            <a:xfrm flipV="1">
              <a:off x="150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6" name="Line 22">
              <a:extLst>
                <a:ext uri="{FF2B5EF4-FFF2-40B4-BE49-F238E27FC236}">
                  <a16:creationId xmlns:a16="http://schemas.microsoft.com/office/drawing/2014/main" id="{3CD3AAF6-EE36-4816-81CB-073117EE0358}"/>
                </a:ext>
              </a:extLst>
            </p:cNvPr>
            <p:cNvSpPr>
              <a:spLocks noChangeShapeType="1"/>
            </p:cNvSpPr>
            <p:nvPr/>
          </p:nvSpPr>
          <p:spPr bwMode="auto">
            <a:xfrm flipV="1">
              <a:off x="1504"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7" name="Line 23">
              <a:extLst>
                <a:ext uri="{FF2B5EF4-FFF2-40B4-BE49-F238E27FC236}">
                  <a16:creationId xmlns:a16="http://schemas.microsoft.com/office/drawing/2014/main" id="{9E2C302E-8D5D-4928-9DD7-051F19FAFB9A}"/>
                </a:ext>
              </a:extLst>
            </p:cNvPr>
            <p:cNvSpPr>
              <a:spLocks noChangeShapeType="1"/>
            </p:cNvSpPr>
            <p:nvPr/>
          </p:nvSpPr>
          <p:spPr bwMode="auto">
            <a:xfrm flipV="1">
              <a:off x="172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8" name="Line 24">
              <a:extLst>
                <a:ext uri="{FF2B5EF4-FFF2-40B4-BE49-F238E27FC236}">
                  <a16:creationId xmlns:a16="http://schemas.microsoft.com/office/drawing/2014/main" id="{3B2B3753-23D2-4450-9ECF-DFEFAE7C1664}"/>
                </a:ext>
              </a:extLst>
            </p:cNvPr>
            <p:cNvSpPr>
              <a:spLocks noChangeShapeType="1"/>
            </p:cNvSpPr>
            <p:nvPr/>
          </p:nvSpPr>
          <p:spPr bwMode="auto">
            <a:xfrm flipV="1">
              <a:off x="172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19" name="Line 25">
              <a:extLst>
                <a:ext uri="{FF2B5EF4-FFF2-40B4-BE49-F238E27FC236}">
                  <a16:creationId xmlns:a16="http://schemas.microsoft.com/office/drawing/2014/main" id="{E4D81202-F1C3-4A02-BBFB-1B509D8F7ECB}"/>
                </a:ext>
              </a:extLst>
            </p:cNvPr>
            <p:cNvSpPr>
              <a:spLocks noChangeShapeType="1"/>
            </p:cNvSpPr>
            <p:nvPr/>
          </p:nvSpPr>
          <p:spPr bwMode="auto">
            <a:xfrm flipV="1">
              <a:off x="1941"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26">
              <a:extLst>
                <a:ext uri="{FF2B5EF4-FFF2-40B4-BE49-F238E27FC236}">
                  <a16:creationId xmlns:a16="http://schemas.microsoft.com/office/drawing/2014/main" id="{CA97A4E0-EBAC-47AA-BBD0-E684297B5992}"/>
                </a:ext>
              </a:extLst>
            </p:cNvPr>
            <p:cNvSpPr>
              <a:spLocks noChangeShapeType="1"/>
            </p:cNvSpPr>
            <p:nvPr/>
          </p:nvSpPr>
          <p:spPr bwMode="auto">
            <a:xfrm flipV="1">
              <a:off x="1943"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27">
              <a:extLst>
                <a:ext uri="{FF2B5EF4-FFF2-40B4-BE49-F238E27FC236}">
                  <a16:creationId xmlns:a16="http://schemas.microsoft.com/office/drawing/2014/main" id="{3FF4AE64-BEF2-4ADB-AA7B-CFBC03F2FE31}"/>
                </a:ext>
              </a:extLst>
            </p:cNvPr>
            <p:cNvSpPr>
              <a:spLocks noChangeShapeType="1"/>
            </p:cNvSpPr>
            <p:nvPr/>
          </p:nvSpPr>
          <p:spPr bwMode="auto">
            <a:xfrm flipV="1">
              <a:off x="2160"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Line 28">
              <a:extLst>
                <a:ext uri="{FF2B5EF4-FFF2-40B4-BE49-F238E27FC236}">
                  <a16:creationId xmlns:a16="http://schemas.microsoft.com/office/drawing/2014/main" id="{B4E6EE2A-B27F-4274-A789-8392BCF69E25}"/>
                </a:ext>
              </a:extLst>
            </p:cNvPr>
            <p:cNvSpPr>
              <a:spLocks noChangeShapeType="1"/>
            </p:cNvSpPr>
            <p:nvPr/>
          </p:nvSpPr>
          <p:spPr bwMode="auto">
            <a:xfrm flipV="1">
              <a:off x="2162" y="1824"/>
              <a:ext cx="1" cy="233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3" name="Line 29">
              <a:extLst>
                <a:ext uri="{FF2B5EF4-FFF2-40B4-BE49-F238E27FC236}">
                  <a16:creationId xmlns:a16="http://schemas.microsoft.com/office/drawing/2014/main" id="{7567DFD0-6063-4C48-BEEE-4F9EB5FBB5B1}"/>
                </a:ext>
              </a:extLst>
            </p:cNvPr>
            <p:cNvSpPr>
              <a:spLocks noChangeShapeType="1"/>
            </p:cNvSpPr>
            <p:nvPr/>
          </p:nvSpPr>
          <p:spPr bwMode="auto">
            <a:xfrm>
              <a:off x="187" y="391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4" name="Line 30">
              <a:extLst>
                <a:ext uri="{FF2B5EF4-FFF2-40B4-BE49-F238E27FC236}">
                  <a16:creationId xmlns:a16="http://schemas.microsoft.com/office/drawing/2014/main" id="{CDAA0B41-48F8-4496-9657-BD2882B33DE4}"/>
                </a:ext>
              </a:extLst>
            </p:cNvPr>
            <p:cNvSpPr>
              <a:spLocks noChangeShapeType="1"/>
            </p:cNvSpPr>
            <p:nvPr/>
          </p:nvSpPr>
          <p:spPr bwMode="auto">
            <a:xfrm>
              <a:off x="187" y="392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5" name="Line 31">
              <a:extLst>
                <a:ext uri="{FF2B5EF4-FFF2-40B4-BE49-F238E27FC236}">
                  <a16:creationId xmlns:a16="http://schemas.microsoft.com/office/drawing/2014/main" id="{8AAD4853-C013-40B9-9DCD-2BF2B4A9F25B}"/>
                </a:ext>
              </a:extLst>
            </p:cNvPr>
            <p:cNvSpPr>
              <a:spLocks noChangeShapeType="1"/>
            </p:cNvSpPr>
            <p:nvPr/>
          </p:nvSpPr>
          <p:spPr bwMode="auto">
            <a:xfrm>
              <a:off x="187" y="368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6" name="Line 32">
              <a:extLst>
                <a:ext uri="{FF2B5EF4-FFF2-40B4-BE49-F238E27FC236}">
                  <a16:creationId xmlns:a16="http://schemas.microsoft.com/office/drawing/2014/main" id="{3D56A7EC-E951-47F9-B185-6EDE69F5993B}"/>
                </a:ext>
              </a:extLst>
            </p:cNvPr>
            <p:cNvSpPr>
              <a:spLocks noChangeShapeType="1"/>
            </p:cNvSpPr>
            <p:nvPr/>
          </p:nvSpPr>
          <p:spPr bwMode="auto">
            <a:xfrm>
              <a:off x="187" y="369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7" name="Line 33">
              <a:extLst>
                <a:ext uri="{FF2B5EF4-FFF2-40B4-BE49-F238E27FC236}">
                  <a16:creationId xmlns:a16="http://schemas.microsoft.com/office/drawing/2014/main" id="{CFE245D5-8A71-4B84-8841-BB791F692767}"/>
                </a:ext>
              </a:extLst>
            </p:cNvPr>
            <p:cNvSpPr>
              <a:spLocks noChangeShapeType="1"/>
            </p:cNvSpPr>
            <p:nvPr/>
          </p:nvSpPr>
          <p:spPr bwMode="auto">
            <a:xfrm>
              <a:off x="187" y="3454"/>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8" name="Line 34">
              <a:extLst>
                <a:ext uri="{FF2B5EF4-FFF2-40B4-BE49-F238E27FC236}">
                  <a16:creationId xmlns:a16="http://schemas.microsoft.com/office/drawing/2014/main" id="{AC9F0896-05DB-4FF0-8564-8476AF69304C}"/>
                </a:ext>
              </a:extLst>
            </p:cNvPr>
            <p:cNvSpPr>
              <a:spLocks noChangeShapeType="1"/>
            </p:cNvSpPr>
            <p:nvPr/>
          </p:nvSpPr>
          <p:spPr bwMode="auto">
            <a:xfrm>
              <a:off x="187" y="3459"/>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29" name="Line 35">
              <a:extLst>
                <a:ext uri="{FF2B5EF4-FFF2-40B4-BE49-F238E27FC236}">
                  <a16:creationId xmlns:a16="http://schemas.microsoft.com/office/drawing/2014/main" id="{A7D95744-FED3-4532-B9D4-9492A67828C2}"/>
                </a:ext>
              </a:extLst>
            </p:cNvPr>
            <p:cNvSpPr>
              <a:spLocks noChangeShapeType="1"/>
            </p:cNvSpPr>
            <p:nvPr/>
          </p:nvSpPr>
          <p:spPr bwMode="auto">
            <a:xfrm>
              <a:off x="187" y="3222"/>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0" name="Line 36">
              <a:extLst>
                <a:ext uri="{FF2B5EF4-FFF2-40B4-BE49-F238E27FC236}">
                  <a16:creationId xmlns:a16="http://schemas.microsoft.com/office/drawing/2014/main" id="{107D9C51-7D30-4D38-9989-2934EB67436A}"/>
                </a:ext>
              </a:extLst>
            </p:cNvPr>
            <p:cNvSpPr>
              <a:spLocks noChangeShapeType="1"/>
            </p:cNvSpPr>
            <p:nvPr/>
          </p:nvSpPr>
          <p:spPr bwMode="auto">
            <a:xfrm>
              <a:off x="187" y="322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1" name="Line 37">
              <a:extLst>
                <a:ext uri="{FF2B5EF4-FFF2-40B4-BE49-F238E27FC236}">
                  <a16:creationId xmlns:a16="http://schemas.microsoft.com/office/drawing/2014/main" id="{F424D1B7-EB2E-44FF-A817-08091011AFE5}"/>
                </a:ext>
              </a:extLst>
            </p:cNvPr>
            <p:cNvSpPr>
              <a:spLocks noChangeShapeType="1"/>
            </p:cNvSpPr>
            <p:nvPr/>
          </p:nvSpPr>
          <p:spPr bwMode="auto">
            <a:xfrm>
              <a:off x="187" y="275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2" name="Line 38">
              <a:extLst>
                <a:ext uri="{FF2B5EF4-FFF2-40B4-BE49-F238E27FC236}">
                  <a16:creationId xmlns:a16="http://schemas.microsoft.com/office/drawing/2014/main" id="{F7FDE2D3-3662-408C-BFE8-6D1C4F9A13BA}"/>
                </a:ext>
              </a:extLst>
            </p:cNvPr>
            <p:cNvSpPr>
              <a:spLocks noChangeShapeType="1"/>
            </p:cNvSpPr>
            <p:nvPr/>
          </p:nvSpPr>
          <p:spPr bwMode="auto">
            <a:xfrm>
              <a:off x="187" y="2757"/>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3" name="Line 39">
              <a:extLst>
                <a:ext uri="{FF2B5EF4-FFF2-40B4-BE49-F238E27FC236}">
                  <a16:creationId xmlns:a16="http://schemas.microsoft.com/office/drawing/2014/main" id="{5CAA423F-91D5-4B55-8CDC-273461117AA9}"/>
                </a:ext>
              </a:extLst>
            </p:cNvPr>
            <p:cNvSpPr>
              <a:spLocks noChangeShapeType="1"/>
            </p:cNvSpPr>
            <p:nvPr/>
          </p:nvSpPr>
          <p:spPr bwMode="auto">
            <a:xfrm>
              <a:off x="187" y="2520"/>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4" name="Line 40">
              <a:extLst>
                <a:ext uri="{FF2B5EF4-FFF2-40B4-BE49-F238E27FC236}">
                  <a16:creationId xmlns:a16="http://schemas.microsoft.com/office/drawing/2014/main" id="{E10F1A0D-B3F4-4E95-A1DE-7300D43D28ED}"/>
                </a:ext>
              </a:extLst>
            </p:cNvPr>
            <p:cNvSpPr>
              <a:spLocks noChangeShapeType="1"/>
            </p:cNvSpPr>
            <p:nvPr/>
          </p:nvSpPr>
          <p:spPr bwMode="auto">
            <a:xfrm>
              <a:off x="187" y="2525"/>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5" name="Line 41">
              <a:extLst>
                <a:ext uri="{FF2B5EF4-FFF2-40B4-BE49-F238E27FC236}">
                  <a16:creationId xmlns:a16="http://schemas.microsoft.com/office/drawing/2014/main" id="{A0E37F7A-9D0B-4B3E-B7D7-D0C390A9AFE9}"/>
                </a:ext>
              </a:extLst>
            </p:cNvPr>
            <p:cNvSpPr>
              <a:spLocks noChangeShapeType="1"/>
            </p:cNvSpPr>
            <p:nvPr/>
          </p:nvSpPr>
          <p:spPr bwMode="auto">
            <a:xfrm>
              <a:off x="187" y="2288"/>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6" name="Line 42">
              <a:extLst>
                <a:ext uri="{FF2B5EF4-FFF2-40B4-BE49-F238E27FC236}">
                  <a16:creationId xmlns:a16="http://schemas.microsoft.com/office/drawing/2014/main" id="{6A77CC89-E785-49C5-A0FD-14898AA0CC56}"/>
                </a:ext>
              </a:extLst>
            </p:cNvPr>
            <p:cNvSpPr>
              <a:spLocks noChangeShapeType="1"/>
            </p:cNvSpPr>
            <p:nvPr/>
          </p:nvSpPr>
          <p:spPr bwMode="auto">
            <a:xfrm>
              <a:off x="187" y="2293"/>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7" name="Line 43">
              <a:extLst>
                <a:ext uri="{FF2B5EF4-FFF2-40B4-BE49-F238E27FC236}">
                  <a16:creationId xmlns:a16="http://schemas.microsoft.com/office/drawing/2014/main" id="{AA63D62B-24F0-4438-BAC8-CA4B258E9CB0}"/>
                </a:ext>
              </a:extLst>
            </p:cNvPr>
            <p:cNvSpPr>
              <a:spLocks noChangeShapeType="1"/>
            </p:cNvSpPr>
            <p:nvPr/>
          </p:nvSpPr>
          <p:spPr bwMode="auto">
            <a:xfrm>
              <a:off x="187" y="2056"/>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8" name="Line 44">
              <a:extLst>
                <a:ext uri="{FF2B5EF4-FFF2-40B4-BE49-F238E27FC236}">
                  <a16:creationId xmlns:a16="http://schemas.microsoft.com/office/drawing/2014/main" id="{096072D8-46B5-4FBF-9E55-27F0EFF0AF87}"/>
                </a:ext>
              </a:extLst>
            </p:cNvPr>
            <p:cNvSpPr>
              <a:spLocks noChangeShapeType="1"/>
            </p:cNvSpPr>
            <p:nvPr/>
          </p:nvSpPr>
          <p:spPr bwMode="auto">
            <a:xfrm>
              <a:off x="187" y="2061"/>
              <a:ext cx="2197" cy="1"/>
            </a:xfrm>
            <a:prstGeom prst="line">
              <a:avLst/>
            </a:prstGeom>
            <a:noFill/>
            <a:ln w="2">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CA"/>
            </a:p>
          </p:txBody>
        </p:sp>
        <p:sp>
          <p:nvSpPr>
            <p:cNvPr id="39" name="Line 45">
              <a:extLst>
                <a:ext uri="{FF2B5EF4-FFF2-40B4-BE49-F238E27FC236}">
                  <a16:creationId xmlns:a16="http://schemas.microsoft.com/office/drawing/2014/main" id="{8A45E9F8-8440-40CE-A724-D223E58DA3AA}"/>
                </a:ext>
              </a:extLst>
            </p:cNvPr>
            <p:cNvSpPr>
              <a:spLocks noChangeShapeType="1"/>
            </p:cNvSpPr>
            <p:nvPr/>
          </p:nvSpPr>
          <p:spPr bwMode="auto">
            <a:xfrm>
              <a:off x="187" y="298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0" name="Line 46">
              <a:extLst>
                <a:ext uri="{FF2B5EF4-FFF2-40B4-BE49-F238E27FC236}">
                  <a16:creationId xmlns:a16="http://schemas.microsoft.com/office/drawing/2014/main" id="{AFD2E0BB-FFE2-45EC-87BF-46BF7F54BB3A}"/>
                </a:ext>
              </a:extLst>
            </p:cNvPr>
            <p:cNvSpPr>
              <a:spLocks noChangeShapeType="1"/>
            </p:cNvSpPr>
            <p:nvPr/>
          </p:nvSpPr>
          <p:spPr bwMode="auto">
            <a:xfrm>
              <a:off x="187" y="2985"/>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1" name="Line 47">
              <a:extLst>
                <a:ext uri="{FF2B5EF4-FFF2-40B4-BE49-F238E27FC236}">
                  <a16:creationId xmlns:a16="http://schemas.microsoft.com/office/drawing/2014/main" id="{EA19F68F-5526-4D58-933C-4A42E299A3D9}"/>
                </a:ext>
              </a:extLst>
            </p:cNvPr>
            <p:cNvSpPr>
              <a:spLocks noChangeShapeType="1"/>
            </p:cNvSpPr>
            <p:nvPr/>
          </p:nvSpPr>
          <p:spPr bwMode="auto">
            <a:xfrm>
              <a:off x="187" y="2990"/>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2" name="Line 48">
              <a:extLst>
                <a:ext uri="{FF2B5EF4-FFF2-40B4-BE49-F238E27FC236}">
                  <a16:creationId xmlns:a16="http://schemas.microsoft.com/office/drawing/2014/main" id="{BD3D01ED-92BA-491C-B6BD-73C974BC00AF}"/>
                </a:ext>
              </a:extLst>
            </p:cNvPr>
            <p:cNvSpPr>
              <a:spLocks noChangeShapeType="1"/>
            </p:cNvSpPr>
            <p:nvPr/>
          </p:nvSpPr>
          <p:spPr bwMode="auto">
            <a:xfrm>
              <a:off x="187" y="2994"/>
              <a:ext cx="2197"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3" name="Rectangle 49">
              <a:extLst>
                <a:ext uri="{FF2B5EF4-FFF2-40B4-BE49-F238E27FC236}">
                  <a16:creationId xmlns:a16="http://schemas.microsoft.com/office/drawing/2014/main" id="{1AB22D81-6C39-40FF-9526-42C72EE35CAD}"/>
                </a:ext>
              </a:extLst>
            </p:cNvPr>
            <p:cNvSpPr>
              <a:spLocks noChangeArrowheads="1"/>
            </p:cNvSpPr>
            <p:nvPr/>
          </p:nvSpPr>
          <p:spPr bwMode="auto">
            <a:xfrm>
              <a:off x="2338" y="2835"/>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x</a:t>
              </a:r>
              <a:endParaRPr lang="en-US"/>
            </a:p>
          </p:txBody>
        </p:sp>
        <p:sp>
          <p:nvSpPr>
            <p:cNvPr id="44" name="Freeform 50">
              <a:extLst>
                <a:ext uri="{FF2B5EF4-FFF2-40B4-BE49-F238E27FC236}">
                  <a16:creationId xmlns:a16="http://schemas.microsoft.com/office/drawing/2014/main" id="{7B3D1EC6-39D6-40F1-92EF-08E2C8A95805}"/>
                </a:ext>
              </a:extLst>
            </p:cNvPr>
            <p:cNvSpPr>
              <a:spLocks/>
            </p:cNvSpPr>
            <p:nvPr/>
          </p:nvSpPr>
          <p:spPr bwMode="auto">
            <a:xfrm>
              <a:off x="2360" y="2946"/>
              <a:ext cx="20" cy="87"/>
            </a:xfrm>
            <a:custGeom>
              <a:avLst/>
              <a:gdLst>
                <a:gd name="T0" fmla="*/ 0 w 20"/>
                <a:gd name="T1" fmla="*/ 0 h 87"/>
                <a:gd name="T2" fmla="*/ 20 w 20"/>
                <a:gd name="T3" fmla="*/ 44 h 87"/>
                <a:gd name="T4" fmla="*/ 0 w 20"/>
                <a:gd name="T5" fmla="*/ 87 h 87"/>
                <a:gd name="T6" fmla="*/ 0 w 20"/>
                <a:gd name="T7" fmla="*/ 0 h 87"/>
                <a:gd name="T8" fmla="*/ 0 60000 65536"/>
                <a:gd name="T9" fmla="*/ 0 60000 65536"/>
                <a:gd name="T10" fmla="*/ 0 60000 65536"/>
                <a:gd name="T11" fmla="*/ 0 60000 65536"/>
                <a:gd name="T12" fmla="*/ 0 w 20"/>
                <a:gd name="T13" fmla="*/ 0 h 87"/>
                <a:gd name="T14" fmla="*/ 20 w 20"/>
                <a:gd name="T15" fmla="*/ 87 h 87"/>
              </a:gdLst>
              <a:ahLst/>
              <a:cxnLst>
                <a:cxn ang="T8">
                  <a:pos x="T0" y="T1"/>
                </a:cxn>
                <a:cxn ang="T9">
                  <a:pos x="T2" y="T3"/>
                </a:cxn>
                <a:cxn ang="T10">
                  <a:pos x="T4" y="T5"/>
                </a:cxn>
                <a:cxn ang="T11">
                  <a:pos x="T6" y="T7"/>
                </a:cxn>
              </a:cxnLst>
              <a:rect l="T12" t="T13" r="T14" b="T15"/>
              <a:pathLst>
                <a:path w="20" h="87">
                  <a:moveTo>
                    <a:pt x="0" y="0"/>
                  </a:moveTo>
                  <a:lnTo>
                    <a:pt x="20" y="44"/>
                  </a:lnTo>
                  <a:lnTo>
                    <a:pt x="0" y="87"/>
                  </a:lnTo>
                  <a:lnTo>
                    <a:pt x="0" y="0"/>
                  </a:lnTo>
                  <a:close/>
                </a:path>
              </a:pathLst>
            </a:custGeom>
            <a:solidFill>
              <a:srgbClr val="000000"/>
            </a:solidFill>
            <a:ln w="2">
              <a:solidFill>
                <a:srgbClr val="000000"/>
              </a:solidFill>
              <a:round/>
              <a:headEnd/>
              <a:tailEnd/>
            </a:ln>
          </p:spPr>
          <p:txBody>
            <a:bodyPr/>
            <a:lstStyle/>
            <a:p>
              <a:endParaRPr lang="en-CA"/>
            </a:p>
          </p:txBody>
        </p:sp>
        <p:sp>
          <p:nvSpPr>
            <p:cNvPr id="45" name="Line 51">
              <a:extLst>
                <a:ext uri="{FF2B5EF4-FFF2-40B4-BE49-F238E27FC236}">
                  <a16:creationId xmlns:a16="http://schemas.microsoft.com/office/drawing/2014/main" id="{B7726E7E-4DC1-44F0-BD21-6F27B02AE84F}"/>
                </a:ext>
              </a:extLst>
            </p:cNvPr>
            <p:cNvSpPr>
              <a:spLocks noChangeShapeType="1"/>
            </p:cNvSpPr>
            <p:nvPr/>
          </p:nvSpPr>
          <p:spPr bwMode="auto">
            <a:xfrm flipV="1">
              <a:off x="1280"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6" name="Line 52">
              <a:extLst>
                <a:ext uri="{FF2B5EF4-FFF2-40B4-BE49-F238E27FC236}">
                  <a16:creationId xmlns:a16="http://schemas.microsoft.com/office/drawing/2014/main" id="{5A7F617C-D02D-4D4B-938B-61C0FF3DA6F7}"/>
                </a:ext>
              </a:extLst>
            </p:cNvPr>
            <p:cNvSpPr>
              <a:spLocks noChangeShapeType="1"/>
            </p:cNvSpPr>
            <p:nvPr/>
          </p:nvSpPr>
          <p:spPr bwMode="auto">
            <a:xfrm flipV="1">
              <a:off x="1282"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7" name="Line 53">
              <a:extLst>
                <a:ext uri="{FF2B5EF4-FFF2-40B4-BE49-F238E27FC236}">
                  <a16:creationId xmlns:a16="http://schemas.microsoft.com/office/drawing/2014/main" id="{D181BB22-72A9-448E-B80B-205D93C5BDDC}"/>
                </a:ext>
              </a:extLst>
            </p:cNvPr>
            <p:cNvSpPr>
              <a:spLocks noChangeShapeType="1"/>
            </p:cNvSpPr>
            <p:nvPr/>
          </p:nvSpPr>
          <p:spPr bwMode="auto">
            <a:xfrm flipV="1">
              <a:off x="1285"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8" name="Line 54">
              <a:extLst>
                <a:ext uri="{FF2B5EF4-FFF2-40B4-BE49-F238E27FC236}">
                  <a16:creationId xmlns:a16="http://schemas.microsoft.com/office/drawing/2014/main" id="{A38A9DC0-0E76-4C48-8400-CBF399282522}"/>
                </a:ext>
              </a:extLst>
            </p:cNvPr>
            <p:cNvSpPr>
              <a:spLocks noChangeShapeType="1"/>
            </p:cNvSpPr>
            <p:nvPr/>
          </p:nvSpPr>
          <p:spPr bwMode="auto">
            <a:xfrm flipV="1">
              <a:off x="1287" y="1824"/>
              <a:ext cx="1" cy="233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49" name="Rectangle 55">
              <a:extLst>
                <a:ext uri="{FF2B5EF4-FFF2-40B4-BE49-F238E27FC236}">
                  <a16:creationId xmlns:a16="http://schemas.microsoft.com/office/drawing/2014/main" id="{7BB89C2F-FC5B-4ADA-96DD-7F4C835A85AA}"/>
                </a:ext>
              </a:extLst>
            </p:cNvPr>
            <p:cNvSpPr>
              <a:spLocks noChangeArrowheads="1"/>
            </p:cNvSpPr>
            <p:nvPr/>
          </p:nvSpPr>
          <p:spPr bwMode="auto">
            <a:xfrm>
              <a:off x="1310" y="1814"/>
              <a:ext cx="34"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i="1">
                  <a:solidFill>
                    <a:srgbClr val="000000"/>
                  </a:solidFill>
                  <a:latin typeface="Times New Roman" pitchFamily="18" charset="0"/>
                </a:rPr>
                <a:t>y</a:t>
              </a:r>
              <a:endParaRPr lang="en-US"/>
            </a:p>
          </p:txBody>
        </p:sp>
        <p:sp>
          <p:nvSpPr>
            <p:cNvPr id="50" name="Freeform 56">
              <a:extLst>
                <a:ext uri="{FF2B5EF4-FFF2-40B4-BE49-F238E27FC236}">
                  <a16:creationId xmlns:a16="http://schemas.microsoft.com/office/drawing/2014/main" id="{C8195C25-C381-4B8F-B7A2-0FEC8AE9A0C5}"/>
                </a:ext>
              </a:extLst>
            </p:cNvPr>
            <p:cNvSpPr>
              <a:spLocks/>
            </p:cNvSpPr>
            <p:nvPr/>
          </p:nvSpPr>
          <p:spPr bwMode="auto">
            <a:xfrm>
              <a:off x="1265" y="1829"/>
              <a:ext cx="39" cy="43"/>
            </a:xfrm>
            <a:custGeom>
              <a:avLst/>
              <a:gdLst>
                <a:gd name="T0" fmla="*/ 0 w 39"/>
                <a:gd name="T1" fmla="*/ 43 h 43"/>
                <a:gd name="T2" fmla="*/ 20 w 39"/>
                <a:gd name="T3" fmla="*/ 0 h 43"/>
                <a:gd name="T4" fmla="*/ 39 w 39"/>
                <a:gd name="T5" fmla="*/ 43 h 43"/>
                <a:gd name="T6" fmla="*/ 0 w 39"/>
                <a:gd name="T7" fmla="*/ 43 h 43"/>
                <a:gd name="T8" fmla="*/ 0 60000 65536"/>
                <a:gd name="T9" fmla="*/ 0 60000 65536"/>
                <a:gd name="T10" fmla="*/ 0 60000 65536"/>
                <a:gd name="T11" fmla="*/ 0 60000 65536"/>
                <a:gd name="T12" fmla="*/ 0 w 39"/>
                <a:gd name="T13" fmla="*/ 0 h 43"/>
                <a:gd name="T14" fmla="*/ 39 w 39"/>
                <a:gd name="T15" fmla="*/ 43 h 43"/>
              </a:gdLst>
              <a:ahLst/>
              <a:cxnLst>
                <a:cxn ang="T8">
                  <a:pos x="T0" y="T1"/>
                </a:cxn>
                <a:cxn ang="T9">
                  <a:pos x="T2" y="T3"/>
                </a:cxn>
                <a:cxn ang="T10">
                  <a:pos x="T4" y="T5"/>
                </a:cxn>
                <a:cxn ang="T11">
                  <a:pos x="T6" y="T7"/>
                </a:cxn>
              </a:cxnLst>
              <a:rect l="T12" t="T13" r="T14" b="T15"/>
              <a:pathLst>
                <a:path w="39" h="43">
                  <a:moveTo>
                    <a:pt x="0" y="43"/>
                  </a:moveTo>
                  <a:lnTo>
                    <a:pt x="20" y="0"/>
                  </a:lnTo>
                  <a:lnTo>
                    <a:pt x="39" y="43"/>
                  </a:lnTo>
                  <a:lnTo>
                    <a:pt x="0" y="43"/>
                  </a:lnTo>
                  <a:close/>
                </a:path>
              </a:pathLst>
            </a:custGeom>
            <a:solidFill>
              <a:srgbClr val="000000"/>
            </a:solidFill>
            <a:ln w="2">
              <a:solidFill>
                <a:srgbClr val="000000"/>
              </a:solidFill>
              <a:round/>
              <a:headEnd/>
              <a:tailEnd/>
            </a:ln>
          </p:spPr>
          <p:txBody>
            <a:bodyPr/>
            <a:lstStyle/>
            <a:p>
              <a:endParaRPr lang="en-CA"/>
            </a:p>
          </p:txBody>
        </p:sp>
        <p:sp>
          <p:nvSpPr>
            <p:cNvPr id="51" name="Rectangle 57">
              <a:extLst>
                <a:ext uri="{FF2B5EF4-FFF2-40B4-BE49-F238E27FC236}">
                  <a16:creationId xmlns:a16="http://schemas.microsoft.com/office/drawing/2014/main" id="{C1A439EF-2795-47AC-ACEE-BBBBF8BFED84}"/>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52" name="Line 58">
              <a:extLst>
                <a:ext uri="{FF2B5EF4-FFF2-40B4-BE49-F238E27FC236}">
                  <a16:creationId xmlns:a16="http://schemas.microsoft.com/office/drawing/2014/main" id="{794B71BA-83CD-4496-8498-80C881A4BA20}"/>
                </a:ext>
              </a:extLst>
            </p:cNvPr>
            <p:cNvSpPr>
              <a:spLocks noChangeShapeType="1"/>
            </p:cNvSpPr>
            <p:nvPr/>
          </p:nvSpPr>
          <p:spPr bwMode="auto">
            <a:xfrm>
              <a:off x="407"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3" name="Rectangle 59">
              <a:extLst>
                <a:ext uri="{FF2B5EF4-FFF2-40B4-BE49-F238E27FC236}">
                  <a16:creationId xmlns:a16="http://schemas.microsoft.com/office/drawing/2014/main" id="{4DAA3E58-FDE8-403F-A1E7-C5CA682FCC12}"/>
                </a:ext>
              </a:extLst>
            </p:cNvPr>
            <p:cNvSpPr>
              <a:spLocks noChangeArrowheads="1"/>
            </p:cNvSpPr>
            <p:nvPr/>
          </p:nvSpPr>
          <p:spPr bwMode="auto">
            <a:xfrm>
              <a:off x="38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54" name="Line 60">
              <a:extLst>
                <a:ext uri="{FF2B5EF4-FFF2-40B4-BE49-F238E27FC236}">
                  <a16:creationId xmlns:a16="http://schemas.microsoft.com/office/drawing/2014/main" id="{6F2D054E-3F31-44C6-A203-D39DF3A7F8A2}"/>
                </a:ext>
              </a:extLst>
            </p:cNvPr>
            <p:cNvSpPr>
              <a:spLocks noChangeShapeType="1"/>
            </p:cNvSpPr>
            <p:nvPr/>
          </p:nvSpPr>
          <p:spPr bwMode="auto">
            <a:xfrm>
              <a:off x="62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5" name="Rectangle 61">
              <a:extLst>
                <a:ext uri="{FF2B5EF4-FFF2-40B4-BE49-F238E27FC236}">
                  <a16:creationId xmlns:a16="http://schemas.microsoft.com/office/drawing/2014/main" id="{543871E7-A3EA-4860-B81A-0A3ADCE1CA05}"/>
                </a:ext>
              </a:extLst>
            </p:cNvPr>
            <p:cNvSpPr>
              <a:spLocks noChangeArrowheads="1"/>
            </p:cNvSpPr>
            <p:nvPr/>
          </p:nvSpPr>
          <p:spPr bwMode="auto">
            <a:xfrm>
              <a:off x="605"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56" name="Line 62">
              <a:extLst>
                <a:ext uri="{FF2B5EF4-FFF2-40B4-BE49-F238E27FC236}">
                  <a16:creationId xmlns:a16="http://schemas.microsoft.com/office/drawing/2014/main" id="{236BB174-E4B7-43F5-916E-B8A5006CFC85}"/>
                </a:ext>
              </a:extLst>
            </p:cNvPr>
            <p:cNvSpPr>
              <a:spLocks noChangeShapeType="1"/>
            </p:cNvSpPr>
            <p:nvPr/>
          </p:nvSpPr>
          <p:spPr bwMode="auto">
            <a:xfrm>
              <a:off x="846"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7" name="Rectangle 63">
              <a:extLst>
                <a:ext uri="{FF2B5EF4-FFF2-40B4-BE49-F238E27FC236}">
                  <a16:creationId xmlns:a16="http://schemas.microsoft.com/office/drawing/2014/main" id="{9DE97E9B-4D0B-4B16-BDCC-699C93BFC76F}"/>
                </a:ext>
              </a:extLst>
            </p:cNvPr>
            <p:cNvSpPr>
              <a:spLocks noChangeArrowheads="1"/>
            </p:cNvSpPr>
            <p:nvPr/>
          </p:nvSpPr>
          <p:spPr bwMode="auto">
            <a:xfrm>
              <a:off x="82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58" name="Line 64">
              <a:extLst>
                <a:ext uri="{FF2B5EF4-FFF2-40B4-BE49-F238E27FC236}">
                  <a16:creationId xmlns:a16="http://schemas.microsoft.com/office/drawing/2014/main" id="{2589D554-2BB3-4CB5-80DD-A855A0CD26E5}"/>
                </a:ext>
              </a:extLst>
            </p:cNvPr>
            <p:cNvSpPr>
              <a:spLocks noChangeShapeType="1"/>
            </p:cNvSpPr>
            <p:nvPr/>
          </p:nvSpPr>
          <p:spPr bwMode="auto">
            <a:xfrm>
              <a:off x="1065"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59" name="Rectangle 65">
              <a:extLst>
                <a:ext uri="{FF2B5EF4-FFF2-40B4-BE49-F238E27FC236}">
                  <a16:creationId xmlns:a16="http://schemas.microsoft.com/office/drawing/2014/main" id="{592B89F4-F9A2-4D49-AE60-0F114E44E5A6}"/>
                </a:ext>
              </a:extLst>
            </p:cNvPr>
            <p:cNvSpPr>
              <a:spLocks noChangeArrowheads="1"/>
            </p:cNvSpPr>
            <p:nvPr/>
          </p:nvSpPr>
          <p:spPr bwMode="auto">
            <a:xfrm>
              <a:off x="1044" y="302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0" name="Rectangle 66">
              <a:extLst>
                <a:ext uri="{FF2B5EF4-FFF2-40B4-BE49-F238E27FC236}">
                  <a16:creationId xmlns:a16="http://schemas.microsoft.com/office/drawing/2014/main" id="{C7E65960-B030-4F19-B904-D9C2AD95AFB4}"/>
                </a:ext>
              </a:extLst>
            </p:cNvPr>
            <p:cNvSpPr>
              <a:spLocks noChangeArrowheads="1"/>
            </p:cNvSpPr>
            <p:nvPr/>
          </p:nvSpPr>
          <p:spPr bwMode="auto">
            <a:xfrm>
              <a:off x="1293"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0</a:t>
              </a:r>
              <a:endParaRPr lang="en-US"/>
            </a:p>
          </p:txBody>
        </p:sp>
        <p:sp>
          <p:nvSpPr>
            <p:cNvPr id="61" name="Line 67">
              <a:extLst>
                <a:ext uri="{FF2B5EF4-FFF2-40B4-BE49-F238E27FC236}">
                  <a16:creationId xmlns:a16="http://schemas.microsoft.com/office/drawing/2014/main" id="{760D9EBF-4E2A-4177-AAF1-E98CB78B550E}"/>
                </a:ext>
              </a:extLst>
            </p:cNvPr>
            <p:cNvSpPr>
              <a:spLocks noChangeShapeType="1"/>
            </p:cNvSpPr>
            <p:nvPr/>
          </p:nvSpPr>
          <p:spPr bwMode="auto">
            <a:xfrm>
              <a:off x="1504"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2" name="Rectangle 68">
              <a:extLst>
                <a:ext uri="{FF2B5EF4-FFF2-40B4-BE49-F238E27FC236}">
                  <a16:creationId xmlns:a16="http://schemas.microsoft.com/office/drawing/2014/main" id="{87E60C38-516D-4B57-8F94-0D1C56D0958E}"/>
                </a:ext>
              </a:extLst>
            </p:cNvPr>
            <p:cNvSpPr>
              <a:spLocks noChangeArrowheads="1"/>
            </p:cNvSpPr>
            <p:nvPr/>
          </p:nvSpPr>
          <p:spPr bwMode="auto">
            <a:xfrm>
              <a:off x="150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63" name="Line 69">
              <a:extLst>
                <a:ext uri="{FF2B5EF4-FFF2-40B4-BE49-F238E27FC236}">
                  <a16:creationId xmlns:a16="http://schemas.microsoft.com/office/drawing/2014/main" id="{91F6D5D4-B428-4C41-89B5-E2962099F5A7}"/>
                </a:ext>
              </a:extLst>
            </p:cNvPr>
            <p:cNvSpPr>
              <a:spLocks noChangeShapeType="1"/>
            </p:cNvSpPr>
            <p:nvPr/>
          </p:nvSpPr>
          <p:spPr bwMode="auto">
            <a:xfrm>
              <a:off x="172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4" name="Rectangle 70">
              <a:extLst>
                <a:ext uri="{FF2B5EF4-FFF2-40B4-BE49-F238E27FC236}">
                  <a16:creationId xmlns:a16="http://schemas.microsoft.com/office/drawing/2014/main" id="{8CA3C72A-5F96-4256-833E-79AC2C007D28}"/>
                </a:ext>
              </a:extLst>
            </p:cNvPr>
            <p:cNvSpPr>
              <a:spLocks noChangeArrowheads="1"/>
            </p:cNvSpPr>
            <p:nvPr/>
          </p:nvSpPr>
          <p:spPr bwMode="auto">
            <a:xfrm>
              <a:off x="1726"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65" name="Line 71">
              <a:extLst>
                <a:ext uri="{FF2B5EF4-FFF2-40B4-BE49-F238E27FC236}">
                  <a16:creationId xmlns:a16="http://schemas.microsoft.com/office/drawing/2014/main" id="{C9282172-511C-478F-9B18-5E9478775619}"/>
                </a:ext>
              </a:extLst>
            </p:cNvPr>
            <p:cNvSpPr>
              <a:spLocks noChangeShapeType="1"/>
            </p:cNvSpPr>
            <p:nvPr/>
          </p:nvSpPr>
          <p:spPr bwMode="auto">
            <a:xfrm>
              <a:off x="1943"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6" name="Rectangle 72">
              <a:extLst>
                <a:ext uri="{FF2B5EF4-FFF2-40B4-BE49-F238E27FC236}">
                  <a16:creationId xmlns:a16="http://schemas.microsoft.com/office/drawing/2014/main" id="{D536E05E-1B4D-4396-828E-1B5E47989AD3}"/>
                </a:ext>
              </a:extLst>
            </p:cNvPr>
            <p:cNvSpPr>
              <a:spLocks noChangeArrowheads="1"/>
            </p:cNvSpPr>
            <p:nvPr/>
          </p:nvSpPr>
          <p:spPr bwMode="auto">
            <a:xfrm>
              <a:off x="1945"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67" name="Line 73">
              <a:extLst>
                <a:ext uri="{FF2B5EF4-FFF2-40B4-BE49-F238E27FC236}">
                  <a16:creationId xmlns:a16="http://schemas.microsoft.com/office/drawing/2014/main" id="{252C8558-D469-47D5-8C82-215CBCEF7B11}"/>
                </a:ext>
              </a:extLst>
            </p:cNvPr>
            <p:cNvSpPr>
              <a:spLocks noChangeShapeType="1"/>
            </p:cNvSpPr>
            <p:nvPr/>
          </p:nvSpPr>
          <p:spPr bwMode="auto">
            <a:xfrm>
              <a:off x="2162" y="2961"/>
              <a:ext cx="1" cy="62"/>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8" name="Rectangle 74">
              <a:extLst>
                <a:ext uri="{FF2B5EF4-FFF2-40B4-BE49-F238E27FC236}">
                  <a16:creationId xmlns:a16="http://schemas.microsoft.com/office/drawing/2014/main" id="{98640ECE-5677-4513-8AA5-3610DC1BD66D}"/>
                </a:ext>
              </a:extLst>
            </p:cNvPr>
            <p:cNvSpPr>
              <a:spLocks noChangeArrowheads="1"/>
            </p:cNvSpPr>
            <p:nvPr/>
          </p:nvSpPr>
          <p:spPr bwMode="auto">
            <a:xfrm>
              <a:off x="2164" y="3023"/>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69" name="Rectangle 75">
              <a:extLst>
                <a:ext uri="{FF2B5EF4-FFF2-40B4-BE49-F238E27FC236}">
                  <a16:creationId xmlns:a16="http://schemas.microsoft.com/office/drawing/2014/main" id="{610FC224-62CC-4EA4-8714-8A87C719A886}"/>
                </a:ext>
              </a:extLst>
            </p:cNvPr>
            <p:cNvSpPr>
              <a:spLocks noChangeArrowheads="1"/>
            </p:cNvSpPr>
            <p:nvPr/>
          </p:nvSpPr>
          <p:spPr bwMode="auto">
            <a:xfrm>
              <a:off x="1226" y="3875"/>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70" name="Line 76">
              <a:extLst>
                <a:ext uri="{FF2B5EF4-FFF2-40B4-BE49-F238E27FC236}">
                  <a16:creationId xmlns:a16="http://schemas.microsoft.com/office/drawing/2014/main" id="{ABD819B9-F906-4BD0-BB81-F80E9524B43D}"/>
                </a:ext>
              </a:extLst>
            </p:cNvPr>
            <p:cNvSpPr>
              <a:spLocks noChangeShapeType="1"/>
            </p:cNvSpPr>
            <p:nvPr/>
          </p:nvSpPr>
          <p:spPr bwMode="auto">
            <a:xfrm>
              <a:off x="1272" y="392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1" name="Rectangle 77">
              <a:extLst>
                <a:ext uri="{FF2B5EF4-FFF2-40B4-BE49-F238E27FC236}">
                  <a16:creationId xmlns:a16="http://schemas.microsoft.com/office/drawing/2014/main" id="{702D5FE9-EFF8-43A4-AF0C-53463C55B401}"/>
                </a:ext>
              </a:extLst>
            </p:cNvPr>
            <p:cNvSpPr>
              <a:spLocks noChangeArrowheads="1"/>
            </p:cNvSpPr>
            <p:nvPr/>
          </p:nvSpPr>
          <p:spPr bwMode="auto">
            <a:xfrm>
              <a:off x="1226" y="3643"/>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72" name="Line 78">
              <a:extLst>
                <a:ext uri="{FF2B5EF4-FFF2-40B4-BE49-F238E27FC236}">
                  <a16:creationId xmlns:a16="http://schemas.microsoft.com/office/drawing/2014/main" id="{10D6428E-4BA5-47A8-85A8-04812F4CDD34}"/>
                </a:ext>
              </a:extLst>
            </p:cNvPr>
            <p:cNvSpPr>
              <a:spLocks noChangeShapeType="1"/>
            </p:cNvSpPr>
            <p:nvPr/>
          </p:nvSpPr>
          <p:spPr bwMode="auto">
            <a:xfrm>
              <a:off x="1272" y="369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3" name="Rectangle 79">
              <a:extLst>
                <a:ext uri="{FF2B5EF4-FFF2-40B4-BE49-F238E27FC236}">
                  <a16:creationId xmlns:a16="http://schemas.microsoft.com/office/drawing/2014/main" id="{DAB79DE0-93A5-4657-9897-2CC71F2DF236}"/>
                </a:ext>
              </a:extLst>
            </p:cNvPr>
            <p:cNvSpPr>
              <a:spLocks noChangeArrowheads="1"/>
            </p:cNvSpPr>
            <p:nvPr/>
          </p:nvSpPr>
          <p:spPr bwMode="auto">
            <a:xfrm>
              <a:off x="1226" y="3410"/>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74" name="Line 80">
              <a:extLst>
                <a:ext uri="{FF2B5EF4-FFF2-40B4-BE49-F238E27FC236}">
                  <a16:creationId xmlns:a16="http://schemas.microsoft.com/office/drawing/2014/main" id="{366AC5F9-01CE-4166-9981-3C1CE507E642}"/>
                </a:ext>
              </a:extLst>
            </p:cNvPr>
            <p:cNvSpPr>
              <a:spLocks noChangeShapeType="1"/>
            </p:cNvSpPr>
            <p:nvPr/>
          </p:nvSpPr>
          <p:spPr bwMode="auto">
            <a:xfrm>
              <a:off x="1272" y="3459"/>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5" name="Rectangle 81">
              <a:extLst>
                <a:ext uri="{FF2B5EF4-FFF2-40B4-BE49-F238E27FC236}">
                  <a16:creationId xmlns:a16="http://schemas.microsoft.com/office/drawing/2014/main" id="{A62343D5-C100-40EC-A55E-7CF851CD2892}"/>
                </a:ext>
              </a:extLst>
            </p:cNvPr>
            <p:cNvSpPr>
              <a:spLocks noChangeArrowheads="1"/>
            </p:cNvSpPr>
            <p:nvPr/>
          </p:nvSpPr>
          <p:spPr bwMode="auto">
            <a:xfrm>
              <a:off x="1226" y="3178"/>
              <a:ext cx="93"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76" name="Line 82">
              <a:extLst>
                <a:ext uri="{FF2B5EF4-FFF2-40B4-BE49-F238E27FC236}">
                  <a16:creationId xmlns:a16="http://schemas.microsoft.com/office/drawing/2014/main" id="{6AD613FF-B27F-4003-B260-8FCAE6B6AD9C}"/>
                </a:ext>
              </a:extLst>
            </p:cNvPr>
            <p:cNvSpPr>
              <a:spLocks noChangeShapeType="1"/>
            </p:cNvSpPr>
            <p:nvPr/>
          </p:nvSpPr>
          <p:spPr bwMode="auto">
            <a:xfrm>
              <a:off x="1272" y="322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7" name="Rectangle 83">
              <a:extLst>
                <a:ext uri="{FF2B5EF4-FFF2-40B4-BE49-F238E27FC236}">
                  <a16:creationId xmlns:a16="http://schemas.microsoft.com/office/drawing/2014/main" id="{027F77FA-17B7-454F-A014-CF55917D937B}"/>
                </a:ext>
              </a:extLst>
            </p:cNvPr>
            <p:cNvSpPr>
              <a:spLocks noChangeArrowheads="1"/>
            </p:cNvSpPr>
            <p:nvPr/>
          </p:nvSpPr>
          <p:spPr bwMode="auto">
            <a:xfrm>
              <a:off x="1248" y="2709"/>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2</a:t>
              </a:r>
              <a:endParaRPr lang="en-US"/>
            </a:p>
          </p:txBody>
        </p:sp>
        <p:sp>
          <p:nvSpPr>
            <p:cNvPr id="78" name="Line 84">
              <a:extLst>
                <a:ext uri="{FF2B5EF4-FFF2-40B4-BE49-F238E27FC236}">
                  <a16:creationId xmlns:a16="http://schemas.microsoft.com/office/drawing/2014/main" id="{6D52FA4F-4AF3-435A-90CB-5F3D6F57FD55}"/>
                </a:ext>
              </a:extLst>
            </p:cNvPr>
            <p:cNvSpPr>
              <a:spLocks noChangeShapeType="1"/>
            </p:cNvSpPr>
            <p:nvPr/>
          </p:nvSpPr>
          <p:spPr bwMode="auto">
            <a:xfrm>
              <a:off x="1272" y="2757"/>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9" name="Rectangle 85">
              <a:extLst>
                <a:ext uri="{FF2B5EF4-FFF2-40B4-BE49-F238E27FC236}">
                  <a16:creationId xmlns:a16="http://schemas.microsoft.com/office/drawing/2014/main" id="{323DD253-BA43-4FB0-BA4E-7B2A019F5F28}"/>
                </a:ext>
              </a:extLst>
            </p:cNvPr>
            <p:cNvSpPr>
              <a:spLocks noChangeArrowheads="1"/>
            </p:cNvSpPr>
            <p:nvPr/>
          </p:nvSpPr>
          <p:spPr bwMode="auto">
            <a:xfrm>
              <a:off x="1248" y="2477"/>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4</a:t>
              </a:r>
              <a:endParaRPr lang="en-US"/>
            </a:p>
          </p:txBody>
        </p:sp>
        <p:sp>
          <p:nvSpPr>
            <p:cNvPr id="80" name="Line 86">
              <a:extLst>
                <a:ext uri="{FF2B5EF4-FFF2-40B4-BE49-F238E27FC236}">
                  <a16:creationId xmlns:a16="http://schemas.microsoft.com/office/drawing/2014/main" id="{5F42EF39-019E-4BB6-9074-01887ECF829B}"/>
                </a:ext>
              </a:extLst>
            </p:cNvPr>
            <p:cNvSpPr>
              <a:spLocks noChangeShapeType="1"/>
            </p:cNvSpPr>
            <p:nvPr/>
          </p:nvSpPr>
          <p:spPr bwMode="auto">
            <a:xfrm>
              <a:off x="1272" y="2525"/>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1" name="Rectangle 87">
              <a:extLst>
                <a:ext uri="{FF2B5EF4-FFF2-40B4-BE49-F238E27FC236}">
                  <a16:creationId xmlns:a16="http://schemas.microsoft.com/office/drawing/2014/main" id="{563DE7D4-1F0B-4868-ADDD-51F2FB8AF1F2}"/>
                </a:ext>
              </a:extLst>
            </p:cNvPr>
            <p:cNvSpPr>
              <a:spLocks noChangeArrowheads="1"/>
            </p:cNvSpPr>
            <p:nvPr/>
          </p:nvSpPr>
          <p:spPr bwMode="auto">
            <a:xfrm>
              <a:off x="1248" y="2245"/>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6</a:t>
              </a:r>
              <a:endParaRPr lang="en-US"/>
            </a:p>
          </p:txBody>
        </p:sp>
        <p:sp>
          <p:nvSpPr>
            <p:cNvPr id="82" name="Line 88">
              <a:extLst>
                <a:ext uri="{FF2B5EF4-FFF2-40B4-BE49-F238E27FC236}">
                  <a16:creationId xmlns:a16="http://schemas.microsoft.com/office/drawing/2014/main" id="{4A98A1CB-70F1-4F12-A0A4-2150FE95ED0B}"/>
                </a:ext>
              </a:extLst>
            </p:cNvPr>
            <p:cNvSpPr>
              <a:spLocks noChangeShapeType="1"/>
            </p:cNvSpPr>
            <p:nvPr/>
          </p:nvSpPr>
          <p:spPr bwMode="auto">
            <a:xfrm>
              <a:off x="1272" y="2293"/>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3" name="Rectangle 89">
              <a:extLst>
                <a:ext uri="{FF2B5EF4-FFF2-40B4-BE49-F238E27FC236}">
                  <a16:creationId xmlns:a16="http://schemas.microsoft.com/office/drawing/2014/main" id="{7C4A3CD3-B22F-418A-B9C4-38F806941338}"/>
                </a:ext>
              </a:extLst>
            </p:cNvPr>
            <p:cNvSpPr>
              <a:spLocks noChangeArrowheads="1"/>
            </p:cNvSpPr>
            <p:nvPr/>
          </p:nvSpPr>
          <p:spPr bwMode="auto">
            <a:xfrm>
              <a:off x="1248" y="2012"/>
              <a:ext cx="46" cy="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latin typeface="Courier New" pitchFamily="49" charset="0"/>
                </a:rPr>
                <a:t>8</a:t>
              </a:r>
              <a:endParaRPr lang="en-US"/>
            </a:p>
          </p:txBody>
        </p:sp>
        <p:sp>
          <p:nvSpPr>
            <p:cNvPr id="84" name="Line 90">
              <a:extLst>
                <a:ext uri="{FF2B5EF4-FFF2-40B4-BE49-F238E27FC236}">
                  <a16:creationId xmlns:a16="http://schemas.microsoft.com/office/drawing/2014/main" id="{191CB625-7EC7-483C-8270-ECE0ECBBE543}"/>
                </a:ext>
              </a:extLst>
            </p:cNvPr>
            <p:cNvSpPr>
              <a:spLocks noChangeShapeType="1"/>
            </p:cNvSpPr>
            <p:nvPr/>
          </p:nvSpPr>
          <p:spPr bwMode="auto">
            <a:xfrm>
              <a:off x="1272" y="2061"/>
              <a:ext cx="28" cy="1"/>
            </a:xfrm>
            <a:prstGeom prst="line">
              <a:avLst/>
            </a:prstGeom>
            <a:noFill/>
            <a:ln w="2">
              <a:solidFill>
                <a:srgbClr val="00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5" name="Freeform 91">
              <a:extLst>
                <a:ext uri="{FF2B5EF4-FFF2-40B4-BE49-F238E27FC236}">
                  <a16:creationId xmlns:a16="http://schemas.microsoft.com/office/drawing/2014/main" id="{13DC06DD-A2B9-4507-B26D-7C9D65AC9329}"/>
                </a:ext>
              </a:extLst>
            </p:cNvPr>
            <p:cNvSpPr>
              <a:spLocks/>
            </p:cNvSpPr>
            <p:nvPr/>
          </p:nvSpPr>
          <p:spPr bwMode="auto">
            <a:xfrm>
              <a:off x="1285" y="2970"/>
              <a:ext cx="4" cy="20"/>
            </a:xfrm>
            <a:custGeom>
              <a:avLst/>
              <a:gdLst>
                <a:gd name="T0" fmla="*/ 32 w 2"/>
                <a:gd name="T1" fmla="*/ 0 h 4"/>
                <a:gd name="T2" fmla="*/ 16 w 2"/>
                <a:gd name="T3" fmla="*/ 625 h 4"/>
                <a:gd name="T4" fmla="*/ 16 w 2"/>
                <a:gd name="T5" fmla="*/ 1250 h 4"/>
                <a:gd name="T6" fmla="*/ 0 w 2"/>
                <a:gd name="T7" fmla="*/ 1875 h 4"/>
                <a:gd name="T8" fmla="*/ 0 w 2"/>
                <a:gd name="T9" fmla="*/ 1875 h 4"/>
                <a:gd name="T10" fmla="*/ 0 w 2"/>
                <a:gd name="T11" fmla="*/ 2500 h 4"/>
                <a:gd name="T12" fmla="*/ 0 w 2"/>
                <a:gd name="T13" fmla="*/ 2500 h 4"/>
                <a:gd name="T14" fmla="*/ 0 w 2"/>
                <a:gd name="T15" fmla="*/ 2500 h 4"/>
                <a:gd name="T16" fmla="*/ 0 w 2"/>
                <a:gd name="T17" fmla="*/ 250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4"/>
                <a:gd name="T29" fmla="*/ 2 w 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4">
                  <a:moveTo>
                    <a:pt x="2" y="0"/>
                  </a:moveTo>
                  <a:lnTo>
                    <a:pt x="1" y="1"/>
                  </a:lnTo>
                  <a:lnTo>
                    <a:pt x="1" y="2"/>
                  </a:lnTo>
                  <a:lnTo>
                    <a:pt x="0" y="3"/>
                  </a:lnTo>
                  <a:lnTo>
                    <a:pt x="0" y="4"/>
                  </a:lnTo>
                </a:path>
              </a:pathLst>
            </a:custGeom>
            <a:noFill/>
            <a:ln w="2">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CA"/>
            </a:p>
          </p:txBody>
        </p:sp>
        <p:sp>
          <p:nvSpPr>
            <p:cNvPr id="86" name="Rectangle 94">
              <a:extLst>
                <a:ext uri="{FF2B5EF4-FFF2-40B4-BE49-F238E27FC236}">
                  <a16:creationId xmlns:a16="http://schemas.microsoft.com/office/drawing/2014/main" id="{9505042F-2144-4AF3-8F85-46616774899D}"/>
                </a:ext>
              </a:extLst>
            </p:cNvPr>
            <p:cNvSpPr>
              <a:spLocks noChangeArrowheads="1"/>
            </p:cNvSpPr>
            <p:nvPr/>
          </p:nvSpPr>
          <p:spPr bwMode="auto">
            <a:xfrm>
              <a:off x="185" y="1824"/>
              <a:ext cx="2199" cy="2336"/>
            </a:xfrm>
            <a:prstGeom prst="rect">
              <a:avLst/>
            </a:prstGeom>
            <a:noFill/>
            <a:ln w="4">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CA"/>
            </a:p>
          </p:txBody>
        </p:sp>
      </p:grpSp>
      <p:graphicFrame>
        <p:nvGraphicFramePr>
          <p:cNvPr id="87" name="Object 2">
            <a:extLst>
              <a:ext uri="{FF2B5EF4-FFF2-40B4-BE49-F238E27FC236}">
                <a16:creationId xmlns:a16="http://schemas.microsoft.com/office/drawing/2014/main" id="{D9F0E226-1AE8-4464-8781-DF7D249186AC}"/>
              </a:ext>
            </a:extLst>
          </p:cNvPr>
          <p:cNvGraphicFramePr>
            <a:graphicFrameLocks noChangeAspect="1"/>
          </p:cNvGraphicFramePr>
          <p:nvPr>
            <p:extLst>
              <p:ext uri="{D42A27DB-BD31-4B8C-83A1-F6EECF244321}">
                <p14:modId xmlns:p14="http://schemas.microsoft.com/office/powerpoint/2010/main" val="1774126654"/>
              </p:ext>
            </p:extLst>
          </p:nvPr>
        </p:nvGraphicFramePr>
        <p:xfrm>
          <a:off x="5059516" y="799335"/>
          <a:ext cx="2301875" cy="623888"/>
        </p:xfrm>
        <a:graphic>
          <a:graphicData uri="http://schemas.openxmlformats.org/presentationml/2006/ole">
            <mc:AlternateContent xmlns:mc="http://schemas.openxmlformats.org/markup-compatibility/2006">
              <mc:Choice xmlns:v="urn:schemas-microsoft-com:vml" Requires="v">
                <p:oleObj name="Equation" r:id="rId2" imgW="799920" imgH="215640" progId="Equation.DSMT4">
                  <p:embed/>
                </p:oleObj>
              </mc:Choice>
              <mc:Fallback>
                <p:oleObj name="Equation" r:id="rId2" imgW="799920" imgH="215640" progId="Equation.DSMT4">
                  <p:embed/>
                  <p:pic>
                    <p:nvPicPr>
                      <p:cNvPr id="87" name="Object 2">
                        <a:extLst>
                          <a:ext uri="{FF2B5EF4-FFF2-40B4-BE49-F238E27FC236}">
                            <a16:creationId xmlns:a16="http://schemas.microsoft.com/office/drawing/2014/main" id="{D9F0E226-1AE8-4464-8781-DF7D249186AC}"/>
                          </a:ext>
                        </a:extLst>
                      </p:cNvPr>
                      <p:cNvPicPr>
                        <a:picLocks noChangeAspect="1" noChangeArrowheads="1"/>
                      </p:cNvPicPr>
                      <p:nvPr/>
                    </p:nvPicPr>
                    <p:blipFill>
                      <a:blip r:embed="rId3"/>
                      <a:srcRect/>
                      <a:stretch>
                        <a:fillRect/>
                      </a:stretch>
                    </p:blipFill>
                    <p:spPr bwMode="auto">
                      <a:xfrm>
                        <a:off x="5059516" y="799335"/>
                        <a:ext cx="2301875" cy="623888"/>
                      </a:xfrm>
                      <a:prstGeom prst="rect">
                        <a:avLst/>
                      </a:prstGeom>
                      <a:noFill/>
                    </p:spPr>
                  </p:pic>
                </p:oleObj>
              </mc:Fallback>
            </mc:AlternateContent>
          </a:graphicData>
        </a:graphic>
      </p:graphicFrame>
      <p:grpSp>
        <p:nvGrpSpPr>
          <p:cNvPr id="88" name="Group 140">
            <a:extLst>
              <a:ext uri="{FF2B5EF4-FFF2-40B4-BE49-F238E27FC236}">
                <a16:creationId xmlns:a16="http://schemas.microsoft.com/office/drawing/2014/main" id="{6C1E3EFE-B12E-4329-86F3-53A0F893BA61}"/>
              </a:ext>
            </a:extLst>
          </p:cNvPr>
          <p:cNvGrpSpPr>
            <a:grpSpLocks/>
          </p:cNvGrpSpPr>
          <p:nvPr/>
        </p:nvGrpSpPr>
        <p:grpSpPr bwMode="auto">
          <a:xfrm>
            <a:off x="1330972" y="2720153"/>
            <a:ext cx="3527425" cy="2801937"/>
            <a:chOff x="1146175" y="2684463"/>
            <a:chExt cx="3527425" cy="2801937"/>
          </a:xfrm>
        </p:grpSpPr>
        <p:cxnSp>
          <p:nvCxnSpPr>
            <p:cNvPr id="89" name="Straight Connector 88">
              <a:extLst>
                <a:ext uri="{FF2B5EF4-FFF2-40B4-BE49-F238E27FC236}">
                  <a16:creationId xmlns:a16="http://schemas.microsoft.com/office/drawing/2014/main" id="{86D18B4E-753B-4270-B054-081E595B853C}"/>
                </a:ext>
              </a:extLst>
            </p:cNvPr>
            <p:cNvCxnSpPr/>
            <p:nvPr/>
          </p:nvCxnSpPr>
          <p:spPr bwMode="auto">
            <a:xfrm rot="5400000" flipH="1" flipV="1">
              <a:off x="188119" y="3642519"/>
              <a:ext cx="2801937" cy="88582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2743C1B-031F-4AF7-A279-0998784DEEF3}"/>
                </a:ext>
              </a:extLst>
            </p:cNvPr>
            <p:cNvCxnSpPr/>
            <p:nvPr/>
          </p:nvCxnSpPr>
          <p:spPr bwMode="auto">
            <a:xfrm rot="10800000">
              <a:off x="2032000" y="2684463"/>
              <a:ext cx="1320800" cy="142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4A339BC-8AF9-4FBF-A1E0-7D0718FD744B}"/>
                </a:ext>
              </a:extLst>
            </p:cNvPr>
            <p:cNvCxnSpPr/>
            <p:nvPr/>
          </p:nvCxnSpPr>
          <p:spPr bwMode="auto">
            <a:xfrm rot="16200000" flipV="1">
              <a:off x="3120232" y="2945606"/>
              <a:ext cx="928688" cy="4349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A006300D-DF8A-4A23-A44F-EC4C59DDADA1}"/>
                </a:ext>
              </a:extLst>
            </p:cNvPr>
            <p:cNvCxnSpPr/>
            <p:nvPr/>
          </p:nvCxnSpPr>
          <p:spPr bwMode="auto">
            <a:xfrm rot="10800000">
              <a:off x="3787775" y="3627438"/>
              <a:ext cx="885825"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4" name="Oval 93">
            <a:extLst>
              <a:ext uri="{FF2B5EF4-FFF2-40B4-BE49-F238E27FC236}">
                <a16:creationId xmlns:a16="http://schemas.microsoft.com/office/drawing/2014/main" id="{771EEB14-4B59-44D0-98A2-AFD675B7FF6D}"/>
              </a:ext>
            </a:extLst>
          </p:cNvPr>
          <p:cNvSpPr/>
          <p:nvPr/>
        </p:nvSpPr>
        <p:spPr>
          <a:xfrm>
            <a:off x="3506788" y="2690717"/>
            <a:ext cx="71438"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5" name="Oval 94">
            <a:extLst>
              <a:ext uri="{FF2B5EF4-FFF2-40B4-BE49-F238E27FC236}">
                <a16:creationId xmlns:a16="http://schemas.microsoft.com/office/drawing/2014/main" id="{BED43BEF-38AC-46F3-B848-666FBB5F8CC6}"/>
              </a:ext>
            </a:extLst>
          </p:cNvPr>
          <p:cNvSpPr/>
          <p:nvPr/>
        </p:nvSpPr>
        <p:spPr>
          <a:xfrm>
            <a:off x="3963988" y="3641629"/>
            <a:ext cx="71438"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96" name="Oval 95">
            <a:extLst>
              <a:ext uri="{FF2B5EF4-FFF2-40B4-BE49-F238E27FC236}">
                <a16:creationId xmlns:a16="http://schemas.microsoft.com/office/drawing/2014/main" id="{10BFF6F5-9F7B-4152-BE99-0C6CD6442BFB}"/>
              </a:ext>
            </a:extLst>
          </p:cNvPr>
          <p:cNvSpPr/>
          <p:nvPr/>
        </p:nvSpPr>
        <p:spPr>
          <a:xfrm>
            <a:off x="4841877" y="3633692"/>
            <a:ext cx="73025" cy="730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97" name="Oval 96">
            <a:extLst>
              <a:ext uri="{FF2B5EF4-FFF2-40B4-BE49-F238E27FC236}">
                <a16:creationId xmlns:a16="http://schemas.microsoft.com/office/drawing/2014/main" id="{455B87F7-F41D-44D0-825C-D91083C896F1}"/>
              </a:ext>
            </a:extLst>
          </p:cNvPr>
          <p:cNvSpPr/>
          <p:nvPr/>
        </p:nvSpPr>
        <p:spPr>
          <a:xfrm>
            <a:off x="2178052" y="2684367"/>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sp>
        <p:nvSpPr>
          <p:cNvPr id="98" name="Oval 97">
            <a:extLst>
              <a:ext uri="{FF2B5EF4-FFF2-40B4-BE49-F238E27FC236}">
                <a16:creationId xmlns:a16="http://schemas.microsoft.com/office/drawing/2014/main" id="{01E0B4D8-DDA8-4633-8861-DE33DB81CB02}"/>
              </a:ext>
            </a:extLst>
          </p:cNvPr>
          <p:cNvSpPr/>
          <p:nvPr/>
        </p:nvSpPr>
        <p:spPr>
          <a:xfrm>
            <a:off x="1304927" y="5500592"/>
            <a:ext cx="73025" cy="714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p>
        </p:txBody>
      </p:sp>
      <p:graphicFrame>
        <p:nvGraphicFramePr>
          <p:cNvPr id="99" name="Object 2">
            <a:extLst>
              <a:ext uri="{FF2B5EF4-FFF2-40B4-BE49-F238E27FC236}">
                <a16:creationId xmlns:a16="http://schemas.microsoft.com/office/drawing/2014/main" id="{089564BD-701A-42CE-BCAA-58F7469EB683}"/>
              </a:ext>
            </a:extLst>
          </p:cNvPr>
          <p:cNvGraphicFramePr>
            <a:graphicFrameLocks noChangeAspect="1"/>
          </p:cNvGraphicFramePr>
          <p:nvPr>
            <p:extLst>
              <p:ext uri="{D42A27DB-BD31-4B8C-83A1-F6EECF244321}">
                <p14:modId xmlns:p14="http://schemas.microsoft.com/office/powerpoint/2010/main" val="506308317"/>
              </p:ext>
            </p:extLst>
          </p:nvPr>
        </p:nvGraphicFramePr>
        <p:xfrm>
          <a:off x="947739" y="5581553"/>
          <a:ext cx="785813" cy="350838"/>
        </p:xfrm>
        <a:graphic>
          <a:graphicData uri="http://schemas.openxmlformats.org/presentationml/2006/ole">
            <mc:AlternateContent xmlns:mc="http://schemas.openxmlformats.org/markup-compatibility/2006">
              <mc:Choice xmlns:v="urn:schemas-microsoft-com:vml" Requires="v">
                <p:oleObj name="Equation" r:id="rId4" imgW="571252" imgH="253890" progId="Equation.DSMT4">
                  <p:embed/>
                </p:oleObj>
              </mc:Choice>
              <mc:Fallback>
                <p:oleObj name="Equation" r:id="rId4" imgW="571252" imgH="253890" progId="Equation.DSMT4">
                  <p:embed/>
                  <p:pic>
                    <p:nvPicPr>
                      <p:cNvPr id="99" name="Object 2">
                        <a:extLst>
                          <a:ext uri="{FF2B5EF4-FFF2-40B4-BE49-F238E27FC236}">
                            <a16:creationId xmlns:a16="http://schemas.microsoft.com/office/drawing/2014/main" id="{089564BD-701A-42CE-BCAA-58F7469EB6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7739" y="5581553"/>
                        <a:ext cx="785813" cy="350838"/>
                      </a:xfrm>
                      <a:prstGeom prst="rect">
                        <a:avLst/>
                      </a:prstGeom>
                      <a:solidFill>
                        <a:schemeClr val="bg1"/>
                      </a:solidFill>
                    </p:spPr>
                  </p:pic>
                </p:oleObj>
              </mc:Fallback>
            </mc:AlternateContent>
          </a:graphicData>
        </a:graphic>
      </p:graphicFrame>
      <p:graphicFrame>
        <p:nvGraphicFramePr>
          <p:cNvPr id="100" name="Object 2">
            <a:extLst>
              <a:ext uri="{FF2B5EF4-FFF2-40B4-BE49-F238E27FC236}">
                <a16:creationId xmlns:a16="http://schemas.microsoft.com/office/drawing/2014/main" id="{25093868-D208-4C77-8213-63525AA308E4}"/>
              </a:ext>
            </a:extLst>
          </p:cNvPr>
          <p:cNvGraphicFramePr>
            <a:graphicFrameLocks noChangeAspect="1"/>
          </p:cNvGraphicFramePr>
          <p:nvPr>
            <p:extLst>
              <p:ext uri="{D42A27DB-BD31-4B8C-83A1-F6EECF244321}">
                <p14:modId xmlns:p14="http://schemas.microsoft.com/office/powerpoint/2010/main" val="899534269"/>
              </p:ext>
            </p:extLst>
          </p:nvPr>
        </p:nvGraphicFramePr>
        <p:xfrm>
          <a:off x="1778002" y="2320828"/>
          <a:ext cx="663575" cy="350838"/>
        </p:xfrm>
        <a:graphic>
          <a:graphicData uri="http://schemas.openxmlformats.org/presentationml/2006/ole">
            <mc:AlternateContent xmlns:mc="http://schemas.openxmlformats.org/markup-compatibility/2006">
              <mc:Choice xmlns:v="urn:schemas-microsoft-com:vml" Requires="v">
                <p:oleObj name="Equation" r:id="rId6" imgW="482391" imgH="253890" progId="Equation.DSMT4">
                  <p:embed/>
                </p:oleObj>
              </mc:Choice>
              <mc:Fallback>
                <p:oleObj name="Equation" r:id="rId6" imgW="482391" imgH="253890" progId="Equation.DSMT4">
                  <p:embed/>
                  <p:pic>
                    <p:nvPicPr>
                      <p:cNvPr id="100" name="Object 2">
                        <a:extLst>
                          <a:ext uri="{FF2B5EF4-FFF2-40B4-BE49-F238E27FC236}">
                            <a16:creationId xmlns:a16="http://schemas.microsoft.com/office/drawing/2014/main" id="{25093868-D208-4C77-8213-63525AA308E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2" y="2320828"/>
                        <a:ext cx="663575" cy="350838"/>
                      </a:xfrm>
                      <a:prstGeom prst="rect">
                        <a:avLst/>
                      </a:prstGeom>
                      <a:solidFill>
                        <a:schemeClr val="bg1"/>
                      </a:solidFill>
                    </p:spPr>
                  </p:pic>
                </p:oleObj>
              </mc:Fallback>
            </mc:AlternateContent>
          </a:graphicData>
        </a:graphic>
      </p:graphicFrame>
      <p:graphicFrame>
        <p:nvGraphicFramePr>
          <p:cNvPr id="101" name="Object 2">
            <a:extLst>
              <a:ext uri="{FF2B5EF4-FFF2-40B4-BE49-F238E27FC236}">
                <a16:creationId xmlns:a16="http://schemas.microsoft.com/office/drawing/2014/main" id="{616FFFF1-6005-4509-9681-FADE21D9DD59}"/>
              </a:ext>
            </a:extLst>
          </p:cNvPr>
          <p:cNvGraphicFramePr>
            <a:graphicFrameLocks noChangeAspect="1"/>
          </p:cNvGraphicFramePr>
          <p:nvPr>
            <p:extLst>
              <p:ext uri="{D42A27DB-BD31-4B8C-83A1-F6EECF244321}">
                <p14:modId xmlns:p14="http://schemas.microsoft.com/office/powerpoint/2010/main" val="2185054958"/>
              </p:ext>
            </p:extLst>
          </p:nvPr>
        </p:nvGraphicFramePr>
        <p:xfrm>
          <a:off x="3248027" y="2319242"/>
          <a:ext cx="541337" cy="350837"/>
        </p:xfrm>
        <a:graphic>
          <a:graphicData uri="http://schemas.openxmlformats.org/presentationml/2006/ole">
            <mc:AlternateContent xmlns:mc="http://schemas.openxmlformats.org/markup-compatibility/2006">
              <mc:Choice xmlns:v="urn:schemas-microsoft-com:vml" Requires="v">
                <p:oleObj name="Equation" r:id="rId8" imgW="393529" imgH="253890" progId="Equation.DSMT4">
                  <p:embed/>
                </p:oleObj>
              </mc:Choice>
              <mc:Fallback>
                <p:oleObj name="Equation" r:id="rId8" imgW="393529" imgH="253890" progId="Equation.DSMT4">
                  <p:embed/>
                  <p:pic>
                    <p:nvPicPr>
                      <p:cNvPr id="101" name="Object 2">
                        <a:extLst>
                          <a:ext uri="{FF2B5EF4-FFF2-40B4-BE49-F238E27FC236}">
                            <a16:creationId xmlns:a16="http://schemas.microsoft.com/office/drawing/2014/main" id="{616FFFF1-6005-4509-9681-FADE21D9DD5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8027" y="2319242"/>
                        <a:ext cx="541337" cy="350837"/>
                      </a:xfrm>
                      <a:prstGeom prst="rect">
                        <a:avLst/>
                      </a:prstGeom>
                      <a:solidFill>
                        <a:schemeClr val="bg1"/>
                      </a:solidFill>
                    </p:spPr>
                  </p:pic>
                </p:oleObj>
              </mc:Fallback>
            </mc:AlternateContent>
          </a:graphicData>
        </a:graphic>
      </p:graphicFrame>
      <p:graphicFrame>
        <p:nvGraphicFramePr>
          <p:cNvPr id="102" name="Object 2">
            <a:extLst>
              <a:ext uri="{FF2B5EF4-FFF2-40B4-BE49-F238E27FC236}">
                <a16:creationId xmlns:a16="http://schemas.microsoft.com/office/drawing/2014/main" id="{28B7342B-139A-4611-B403-4049A2158327}"/>
              </a:ext>
            </a:extLst>
          </p:cNvPr>
          <p:cNvGraphicFramePr>
            <a:graphicFrameLocks noChangeAspect="1"/>
          </p:cNvGraphicFramePr>
          <p:nvPr>
            <p:extLst>
              <p:ext uri="{D42A27DB-BD31-4B8C-83A1-F6EECF244321}">
                <p14:modId xmlns:p14="http://schemas.microsoft.com/office/powerpoint/2010/main" val="1628098402"/>
              </p:ext>
            </p:extLst>
          </p:nvPr>
        </p:nvGraphicFramePr>
        <p:xfrm>
          <a:off x="3697288" y="3736878"/>
          <a:ext cx="541338" cy="350838"/>
        </p:xfrm>
        <a:graphic>
          <a:graphicData uri="http://schemas.openxmlformats.org/presentationml/2006/ole">
            <mc:AlternateContent xmlns:mc="http://schemas.openxmlformats.org/markup-compatibility/2006">
              <mc:Choice xmlns:v="urn:schemas-microsoft-com:vml" Requires="v">
                <p:oleObj name="Equation" r:id="rId10" imgW="393529" imgH="253890" progId="Equation.DSMT4">
                  <p:embed/>
                </p:oleObj>
              </mc:Choice>
              <mc:Fallback>
                <p:oleObj name="Equation" r:id="rId10" imgW="393529" imgH="253890" progId="Equation.DSMT4">
                  <p:embed/>
                  <p:pic>
                    <p:nvPicPr>
                      <p:cNvPr id="102" name="Object 2">
                        <a:extLst>
                          <a:ext uri="{FF2B5EF4-FFF2-40B4-BE49-F238E27FC236}">
                            <a16:creationId xmlns:a16="http://schemas.microsoft.com/office/drawing/2014/main" id="{28B7342B-139A-4611-B403-4049A215832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97288" y="3736878"/>
                        <a:ext cx="541338" cy="350838"/>
                      </a:xfrm>
                      <a:prstGeom prst="rect">
                        <a:avLst/>
                      </a:prstGeom>
                      <a:solidFill>
                        <a:schemeClr val="bg1"/>
                      </a:solidFill>
                    </p:spPr>
                  </p:pic>
                </p:oleObj>
              </mc:Fallback>
            </mc:AlternateContent>
          </a:graphicData>
        </a:graphic>
      </p:graphicFrame>
      <p:graphicFrame>
        <p:nvGraphicFramePr>
          <p:cNvPr id="103" name="Object 2">
            <a:extLst>
              <a:ext uri="{FF2B5EF4-FFF2-40B4-BE49-F238E27FC236}">
                <a16:creationId xmlns:a16="http://schemas.microsoft.com/office/drawing/2014/main" id="{86FBC91B-0D7B-45BF-8A6C-CC8D5A4DEBE6}"/>
              </a:ext>
            </a:extLst>
          </p:cNvPr>
          <p:cNvGraphicFramePr>
            <a:graphicFrameLocks noChangeAspect="1"/>
          </p:cNvGraphicFramePr>
          <p:nvPr>
            <p:extLst>
              <p:ext uri="{D42A27DB-BD31-4B8C-83A1-F6EECF244321}">
                <p14:modId xmlns:p14="http://schemas.microsoft.com/office/powerpoint/2010/main" val="2918341793"/>
              </p:ext>
            </p:extLst>
          </p:nvPr>
        </p:nvGraphicFramePr>
        <p:xfrm>
          <a:off x="4452938" y="3721003"/>
          <a:ext cx="628650" cy="350838"/>
        </p:xfrm>
        <a:graphic>
          <a:graphicData uri="http://schemas.openxmlformats.org/presentationml/2006/ole">
            <mc:AlternateContent xmlns:mc="http://schemas.openxmlformats.org/markup-compatibility/2006">
              <mc:Choice xmlns:v="urn:schemas-microsoft-com:vml" Requires="v">
                <p:oleObj name="Equation" r:id="rId12" imgW="457002" imgH="253890" progId="Equation.DSMT4">
                  <p:embed/>
                </p:oleObj>
              </mc:Choice>
              <mc:Fallback>
                <p:oleObj name="Equation" r:id="rId12" imgW="457002" imgH="253890" progId="Equation.DSMT4">
                  <p:embed/>
                  <p:pic>
                    <p:nvPicPr>
                      <p:cNvPr id="103" name="Object 2">
                        <a:extLst>
                          <a:ext uri="{FF2B5EF4-FFF2-40B4-BE49-F238E27FC236}">
                            <a16:creationId xmlns:a16="http://schemas.microsoft.com/office/drawing/2014/main" id="{86FBC91B-0D7B-45BF-8A6C-CC8D5A4DEBE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52938" y="3721003"/>
                        <a:ext cx="628650" cy="350838"/>
                      </a:xfrm>
                      <a:prstGeom prst="rect">
                        <a:avLst/>
                      </a:prstGeom>
                      <a:solidFill>
                        <a:schemeClr val="bg1"/>
                      </a:solidFill>
                    </p:spPr>
                  </p:pic>
                </p:oleObj>
              </mc:Fallback>
            </mc:AlternateContent>
          </a:graphicData>
        </a:graphic>
      </p:graphicFrame>
      <p:graphicFrame>
        <p:nvGraphicFramePr>
          <p:cNvPr id="104" name="Object 2">
            <a:extLst>
              <a:ext uri="{FF2B5EF4-FFF2-40B4-BE49-F238E27FC236}">
                <a16:creationId xmlns:a16="http://schemas.microsoft.com/office/drawing/2014/main" id="{B3146E43-C290-4935-B7D9-DBA44B4638BD}"/>
              </a:ext>
            </a:extLst>
          </p:cNvPr>
          <p:cNvGraphicFramePr>
            <a:graphicFrameLocks noChangeAspect="1"/>
          </p:cNvGraphicFramePr>
          <p:nvPr>
            <p:extLst>
              <p:ext uri="{D42A27DB-BD31-4B8C-83A1-F6EECF244321}">
                <p14:modId xmlns:p14="http://schemas.microsoft.com/office/powerpoint/2010/main" val="510290393"/>
              </p:ext>
            </p:extLst>
          </p:nvPr>
        </p:nvGraphicFramePr>
        <p:xfrm>
          <a:off x="891311" y="3100388"/>
          <a:ext cx="1139825" cy="439737"/>
        </p:xfrm>
        <a:graphic>
          <a:graphicData uri="http://schemas.openxmlformats.org/presentationml/2006/ole">
            <mc:AlternateContent xmlns:mc="http://schemas.openxmlformats.org/markup-compatibility/2006">
              <mc:Choice xmlns:v="urn:schemas-microsoft-com:vml" Requires="v">
                <p:oleObj name="Equation" r:id="rId14" imgW="660240" imgH="253800" progId="Equation.DSMT4">
                  <p:embed/>
                </p:oleObj>
              </mc:Choice>
              <mc:Fallback>
                <p:oleObj name="Equation" r:id="rId14" imgW="660240" imgH="253800" progId="Equation.DSMT4">
                  <p:embed/>
                  <p:pic>
                    <p:nvPicPr>
                      <p:cNvPr id="104" name="Object 2">
                        <a:extLst>
                          <a:ext uri="{FF2B5EF4-FFF2-40B4-BE49-F238E27FC236}">
                            <a16:creationId xmlns:a16="http://schemas.microsoft.com/office/drawing/2014/main" id="{B3146E43-C290-4935-B7D9-DBA44B4638BD}"/>
                          </a:ext>
                        </a:extLst>
                      </p:cNvPr>
                      <p:cNvPicPr>
                        <a:picLocks noChangeAspect="1" noChangeArrowheads="1"/>
                      </p:cNvPicPr>
                      <p:nvPr/>
                    </p:nvPicPr>
                    <p:blipFill>
                      <a:blip r:embed="rId15"/>
                      <a:srcRect/>
                      <a:stretch>
                        <a:fillRect/>
                      </a:stretch>
                    </p:blipFill>
                    <p:spPr bwMode="auto">
                      <a:xfrm>
                        <a:off x="891311" y="3100388"/>
                        <a:ext cx="1139825" cy="439737"/>
                      </a:xfrm>
                      <a:prstGeom prst="rect">
                        <a:avLst/>
                      </a:prstGeom>
                      <a:solidFill>
                        <a:schemeClr val="bg1"/>
                      </a:solidFill>
                    </p:spPr>
                  </p:pic>
                </p:oleObj>
              </mc:Fallback>
            </mc:AlternateContent>
          </a:graphicData>
        </a:graphic>
      </p:graphicFrame>
      <p:sp>
        <p:nvSpPr>
          <p:cNvPr id="2" name="Content Placeholder 2">
            <a:extLst>
              <a:ext uri="{FF2B5EF4-FFF2-40B4-BE49-F238E27FC236}">
                <a16:creationId xmlns:a16="http://schemas.microsoft.com/office/drawing/2014/main" id="{0F35C1F9-F987-B5D4-1213-2F043B2F820B}"/>
              </a:ext>
            </a:extLst>
          </p:cNvPr>
          <p:cNvSpPr>
            <a:spLocks noGrp="1"/>
          </p:cNvSpPr>
          <p:nvPr>
            <p:ph sz="quarter" idx="1"/>
          </p:nvPr>
        </p:nvSpPr>
        <p:spPr>
          <a:xfrm>
            <a:off x="289820" y="128684"/>
            <a:ext cx="8164513" cy="796925"/>
          </a:xfrm>
        </p:spPr>
        <p:txBody>
          <a:bodyPr>
            <a:normAutofit/>
          </a:bodyPr>
          <a:lstStyle/>
          <a:p>
            <a:pPr>
              <a:buFont typeface="Wingdings" pitchFamily="2" charset="2"/>
              <a:buNone/>
            </a:pPr>
            <a:r>
              <a:rPr lang="en-CA" dirty="0"/>
              <a:t>Ex: Given the graph of </a:t>
            </a:r>
            <a:r>
              <a:rPr lang="en-CA" i="1" dirty="0"/>
              <a:t>y = f(x), </a:t>
            </a:r>
            <a:r>
              <a:rPr lang="en-CA" dirty="0"/>
              <a:t>draw the graph of </a:t>
            </a:r>
          </a:p>
        </p:txBody>
      </p:sp>
      <p:graphicFrame>
        <p:nvGraphicFramePr>
          <p:cNvPr id="105" name="Object 2">
            <a:extLst>
              <a:ext uri="{FF2B5EF4-FFF2-40B4-BE49-F238E27FC236}">
                <a16:creationId xmlns:a16="http://schemas.microsoft.com/office/drawing/2014/main" id="{1E647F3D-5A3C-4295-ACDA-19C2989784F2}"/>
              </a:ext>
            </a:extLst>
          </p:cNvPr>
          <p:cNvGraphicFramePr>
            <a:graphicFrameLocks noChangeAspect="1"/>
          </p:cNvGraphicFramePr>
          <p:nvPr>
            <p:extLst>
              <p:ext uri="{D42A27DB-BD31-4B8C-83A1-F6EECF244321}">
                <p14:modId xmlns:p14="http://schemas.microsoft.com/office/powerpoint/2010/main" val="935997340"/>
              </p:ext>
            </p:extLst>
          </p:nvPr>
        </p:nvGraphicFramePr>
        <p:xfrm>
          <a:off x="8395696" y="809242"/>
          <a:ext cx="3360738" cy="623888"/>
        </p:xfrm>
        <a:graphic>
          <a:graphicData uri="http://schemas.openxmlformats.org/presentationml/2006/ole">
            <mc:AlternateContent xmlns:mc="http://schemas.openxmlformats.org/markup-compatibility/2006">
              <mc:Choice xmlns:v="urn:schemas-microsoft-com:vml" Requires="v">
                <p:oleObj name="Equation" r:id="rId16" imgW="1168200" imgH="215640" progId="Equation.DSMT4">
                  <p:embed/>
                </p:oleObj>
              </mc:Choice>
              <mc:Fallback>
                <p:oleObj name="Equation" r:id="rId16" imgW="1168200" imgH="215640" progId="Equation.DSMT4">
                  <p:embed/>
                  <p:pic>
                    <p:nvPicPr>
                      <p:cNvPr id="105" name="Object 2">
                        <a:extLst>
                          <a:ext uri="{FF2B5EF4-FFF2-40B4-BE49-F238E27FC236}">
                            <a16:creationId xmlns:a16="http://schemas.microsoft.com/office/drawing/2014/main" id="{1E647F3D-5A3C-4295-ACDA-19C2989784F2}"/>
                          </a:ext>
                        </a:extLst>
                      </p:cNvPr>
                      <p:cNvPicPr>
                        <a:picLocks noChangeAspect="1" noChangeArrowheads="1"/>
                      </p:cNvPicPr>
                      <p:nvPr/>
                    </p:nvPicPr>
                    <p:blipFill>
                      <a:blip r:embed="rId17"/>
                      <a:srcRect/>
                      <a:stretch>
                        <a:fillRect/>
                      </a:stretch>
                    </p:blipFill>
                    <p:spPr bwMode="auto">
                      <a:xfrm>
                        <a:off x="8395696" y="809242"/>
                        <a:ext cx="3360738" cy="623888"/>
                      </a:xfrm>
                      <a:prstGeom prst="rect">
                        <a:avLst/>
                      </a:prstGeom>
                      <a:noFill/>
                    </p:spPr>
                  </p:pic>
                </p:oleObj>
              </mc:Fallback>
            </mc:AlternateContent>
          </a:graphicData>
        </a:graphic>
      </p:graphicFrame>
    </p:spTree>
    <p:extLst>
      <p:ext uri="{BB962C8B-B14F-4D97-AF65-F5344CB8AC3E}">
        <p14:creationId xmlns:p14="http://schemas.microsoft.com/office/powerpoint/2010/main" val="200691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053DD2E-456C-5D6D-6B0F-294B7257E6E7}"/>
                  </a:ext>
                </a:extLst>
              </p:cNvPr>
              <p:cNvSpPr>
                <a:spLocks noGrp="1"/>
              </p:cNvSpPr>
              <p:nvPr>
                <p:ph sz="quarter" idx="1"/>
              </p:nvPr>
            </p:nvSpPr>
            <p:spPr>
              <a:xfrm>
                <a:off x="348342" y="241662"/>
                <a:ext cx="11218471" cy="1491344"/>
              </a:xfrm>
            </p:spPr>
            <p:txBody>
              <a:bodyPr/>
              <a:lstStyle/>
              <a:p>
                <a:pPr marL="0" indent="0">
                  <a:buNone/>
                </a:pPr>
                <a:r>
                  <a:rPr lang="en-US" dirty="0"/>
                  <a:t>Ex:  Indicate the transformation shown in the equation below</a:t>
                </a:r>
              </a:p>
              <a:p>
                <a:pPr marL="0" indent="0">
                  <a:buNone/>
                </a:pPr>
                <a:r>
                  <a:rPr lang="en-US" dirty="0"/>
                  <a:t>b) If the coordinate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𝑎</m:t>
                    </m:r>
                    <m:r>
                      <a:rPr lang="en-US" i="1" dirty="0" smtClean="0">
                        <a:latin typeface="Cambria Math" panose="02040503050406030204" pitchFamily="18" charset="0"/>
                      </a:rPr>
                      <m:t>, </m:t>
                    </m:r>
                    <m:r>
                      <a:rPr lang="en-US" i="1" dirty="0" smtClean="0">
                        <a:latin typeface="Cambria Math" panose="02040503050406030204" pitchFamily="18" charset="0"/>
                      </a:rPr>
                      <m:t>𝑏</m:t>
                    </m:r>
                    <m:r>
                      <a:rPr lang="en-US" i="1" dirty="0" smtClean="0">
                        <a:latin typeface="Cambria Math" panose="02040503050406030204" pitchFamily="18" charset="0"/>
                      </a:rPr>
                      <m:t>)</m:t>
                    </m:r>
                  </m:oMath>
                </a14:m>
                <a:r>
                  <a:rPr lang="en-US" dirty="0"/>
                  <a:t> is on the left function, what will this coordinate become on the right function? </a:t>
                </a:r>
              </a:p>
            </p:txBody>
          </p:sp>
        </mc:Choice>
        <mc:Fallback xmlns="">
          <p:sp>
            <p:nvSpPr>
              <p:cNvPr id="3" name="Content Placeholder 2">
                <a:extLst>
                  <a:ext uri="{FF2B5EF4-FFF2-40B4-BE49-F238E27FC236}">
                    <a16:creationId xmlns:a16="http://schemas.microsoft.com/office/drawing/2014/main" id="{B053DD2E-456C-5D6D-6B0F-294B7257E6E7}"/>
                  </a:ext>
                </a:extLst>
              </p:cNvPr>
              <p:cNvSpPr>
                <a:spLocks noGrp="1" noRot="1" noChangeAspect="1" noMove="1" noResize="1" noEditPoints="1" noAdjustHandles="1" noChangeArrowheads="1" noChangeShapeType="1" noTextEdit="1"/>
              </p:cNvSpPr>
              <p:nvPr>
                <p:ph sz="quarter" idx="1"/>
              </p:nvPr>
            </p:nvSpPr>
            <p:spPr>
              <a:xfrm>
                <a:off x="348342" y="241662"/>
                <a:ext cx="11218471" cy="1491344"/>
              </a:xfrm>
              <a:blipFill>
                <a:blip r:embed="rId2"/>
                <a:stretch>
                  <a:fillRect l="-815" t="-3279"/>
                </a:stretch>
              </a:blipFill>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A744B371-3D59-9470-0CC7-BB5E625DADC3}"/>
              </a:ext>
            </a:extLst>
          </p:cNvPr>
          <p:cNvGraphicFramePr>
            <a:graphicFrameLocks noChangeAspect="1"/>
          </p:cNvGraphicFramePr>
          <p:nvPr>
            <p:extLst>
              <p:ext uri="{D42A27DB-BD31-4B8C-83A1-F6EECF244321}">
                <p14:modId xmlns:p14="http://schemas.microsoft.com/office/powerpoint/2010/main" val="2870665750"/>
              </p:ext>
            </p:extLst>
          </p:nvPr>
        </p:nvGraphicFramePr>
        <p:xfrm>
          <a:off x="451015" y="1583373"/>
          <a:ext cx="7059911" cy="811484"/>
        </p:xfrm>
        <a:graphic>
          <a:graphicData uri="http://schemas.openxmlformats.org/presentationml/2006/ole">
            <mc:AlternateContent xmlns:mc="http://schemas.openxmlformats.org/markup-compatibility/2006">
              <mc:Choice xmlns:v="urn:schemas-microsoft-com:vml" Requires="v">
                <p:oleObj name="Equation" r:id="rId3" imgW="2209680" imgH="253800" progId="Equation.DSMT4">
                  <p:embed/>
                </p:oleObj>
              </mc:Choice>
              <mc:Fallback>
                <p:oleObj name="Equation" r:id="rId3" imgW="2209680" imgH="253800" progId="Equation.DSMT4">
                  <p:embed/>
                  <p:pic>
                    <p:nvPicPr>
                      <p:cNvPr id="4" name="Object 3">
                        <a:extLst>
                          <a:ext uri="{FF2B5EF4-FFF2-40B4-BE49-F238E27FC236}">
                            <a16:creationId xmlns:a16="http://schemas.microsoft.com/office/drawing/2014/main" id="{A744B371-3D59-9470-0CC7-BB5E625DADC3}"/>
                          </a:ext>
                        </a:extLst>
                      </p:cNvPr>
                      <p:cNvPicPr/>
                      <p:nvPr/>
                    </p:nvPicPr>
                    <p:blipFill>
                      <a:blip r:embed="rId4"/>
                      <a:stretch>
                        <a:fillRect/>
                      </a:stretch>
                    </p:blipFill>
                    <p:spPr>
                      <a:xfrm>
                        <a:off x="451015" y="1583373"/>
                        <a:ext cx="7059911" cy="811484"/>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BE524705-2370-1AA5-F31B-F7E869147CD2}"/>
              </a:ext>
            </a:extLst>
          </p:cNvPr>
          <p:cNvSpPr txBox="1">
            <a:spLocks noChangeArrowheads="1"/>
          </p:cNvSpPr>
          <p:nvPr/>
        </p:nvSpPr>
        <p:spPr bwMode="auto">
          <a:xfrm>
            <a:off x="8125520" y="1121708"/>
            <a:ext cx="36154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Can’t do a direct transformation when the equation is in inverse function form. </a:t>
            </a:r>
            <a:endParaRPr lang="en-CA" i="1" dirty="0">
              <a:solidFill>
                <a:srgbClr val="FF0000"/>
              </a:solidFill>
            </a:endParaRPr>
          </a:p>
        </p:txBody>
      </p:sp>
      <p:cxnSp>
        <p:nvCxnSpPr>
          <p:cNvPr id="7" name="Straight Arrow Connector 6">
            <a:extLst>
              <a:ext uri="{FF2B5EF4-FFF2-40B4-BE49-F238E27FC236}">
                <a16:creationId xmlns:a16="http://schemas.microsoft.com/office/drawing/2014/main" id="{623443BF-A1F7-B6D7-C026-9F5443FBA041}"/>
              </a:ext>
            </a:extLst>
          </p:cNvPr>
          <p:cNvCxnSpPr>
            <a:cxnSpLocks/>
          </p:cNvCxnSpPr>
          <p:nvPr/>
        </p:nvCxnSpPr>
        <p:spPr>
          <a:xfrm>
            <a:off x="2037806" y="2394857"/>
            <a:ext cx="0" cy="886823"/>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8" name="Object 7">
            <a:extLst>
              <a:ext uri="{FF2B5EF4-FFF2-40B4-BE49-F238E27FC236}">
                <a16:creationId xmlns:a16="http://schemas.microsoft.com/office/drawing/2014/main" id="{EF5AF723-B369-F1D0-9E0C-1786376D0BEC}"/>
              </a:ext>
            </a:extLst>
          </p:cNvPr>
          <p:cNvGraphicFramePr>
            <a:graphicFrameLocks noChangeAspect="1"/>
          </p:cNvGraphicFramePr>
          <p:nvPr>
            <p:extLst>
              <p:ext uri="{D42A27DB-BD31-4B8C-83A1-F6EECF244321}">
                <p14:modId xmlns:p14="http://schemas.microsoft.com/office/powerpoint/2010/main" val="443595237"/>
              </p:ext>
            </p:extLst>
          </p:nvPr>
        </p:nvGraphicFramePr>
        <p:xfrm>
          <a:off x="1228769" y="3213152"/>
          <a:ext cx="1947863" cy="811213"/>
        </p:xfrm>
        <a:graphic>
          <a:graphicData uri="http://schemas.openxmlformats.org/presentationml/2006/ole">
            <mc:AlternateContent xmlns:mc="http://schemas.openxmlformats.org/markup-compatibility/2006">
              <mc:Choice xmlns:v="urn:schemas-microsoft-com:vml" Requires="v">
                <p:oleObj name="Equation" r:id="rId5" imgW="609480" imgH="253800" progId="Equation.DSMT4">
                  <p:embed/>
                </p:oleObj>
              </mc:Choice>
              <mc:Fallback>
                <p:oleObj name="Equation" r:id="rId5" imgW="609480" imgH="253800" progId="Equation.DSMT4">
                  <p:embed/>
                  <p:pic>
                    <p:nvPicPr>
                      <p:cNvPr id="8" name="Object 7">
                        <a:extLst>
                          <a:ext uri="{FF2B5EF4-FFF2-40B4-BE49-F238E27FC236}">
                            <a16:creationId xmlns:a16="http://schemas.microsoft.com/office/drawing/2014/main" id="{EF5AF723-B369-F1D0-9E0C-1786376D0BEC}"/>
                          </a:ext>
                        </a:extLst>
                      </p:cNvPr>
                      <p:cNvPicPr/>
                      <p:nvPr/>
                    </p:nvPicPr>
                    <p:blipFill>
                      <a:blip r:embed="rId6"/>
                      <a:stretch>
                        <a:fillRect/>
                      </a:stretch>
                    </p:blipFill>
                    <p:spPr>
                      <a:xfrm>
                        <a:off x="1228769" y="3213152"/>
                        <a:ext cx="1947863" cy="811213"/>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84010BC0-0945-0532-B5D6-CC658C471074}"/>
              </a:ext>
            </a:extLst>
          </p:cNvPr>
          <p:cNvSpPr txBox="1">
            <a:spLocks noChangeArrowheads="1"/>
          </p:cNvSpPr>
          <p:nvPr/>
        </p:nvSpPr>
        <p:spPr bwMode="auto">
          <a:xfrm>
            <a:off x="10204" y="3922791"/>
            <a:ext cx="486152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Instead, convert the function back to y=f(x).  </a:t>
            </a:r>
            <a:br>
              <a:rPr lang="en-US" dirty="0">
                <a:solidFill>
                  <a:srgbClr val="FF0000"/>
                </a:solidFill>
              </a:rPr>
            </a:br>
            <a:r>
              <a:rPr lang="en-US" dirty="0">
                <a:solidFill>
                  <a:srgbClr val="FF0000"/>
                </a:solidFill>
              </a:rPr>
              <a:t>This requires you to go backwards with transformations</a:t>
            </a:r>
            <a:endParaRPr lang="en-CA" i="1" dirty="0">
              <a:solidFill>
                <a:srgbClr val="FF0000"/>
              </a:solidFill>
            </a:endParaRPr>
          </a:p>
        </p:txBody>
      </p:sp>
      <p:sp>
        <p:nvSpPr>
          <p:cNvPr id="10" name="TextBox 9">
            <a:extLst>
              <a:ext uri="{FF2B5EF4-FFF2-40B4-BE49-F238E27FC236}">
                <a16:creationId xmlns:a16="http://schemas.microsoft.com/office/drawing/2014/main" id="{28DC8936-96EE-2F14-E9F7-B253ABBE5054}"/>
              </a:ext>
            </a:extLst>
          </p:cNvPr>
          <p:cNvSpPr txBox="1">
            <a:spLocks noChangeArrowheads="1"/>
          </p:cNvSpPr>
          <p:nvPr/>
        </p:nvSpPr>
        <p:spPr bwMode="auto">
          <a:xfrm>
            <a:off x="348342" y="4856281"/>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1. DOWN 1</a:t>
            </a:r>
            <a:endParaRPr lang="en-CA" sz="2400" i="1" dirty="0">
              <a:solidFill>
                <a:srgbClr val="FF0000"/>
              </a:solidFill>
            </a:endParaRPr>
          </a:p>
        </p:txBody>
      </p:sp>
      <p:sp>
        <p:nvSpPr>
          <p:cNvPr id="11" name="TextBox 10">
            <a:extLst>
              <a:ext uri="{FF2B5EF4-FFF2-40B4-BE49-F238E27FC236}">
                <a16:creationId xmlns:a16="http://schemas.microsoft.com/office/drawing/2014/main" id="{D8767713-EA6D-3FE5-3491-36340B50B623}"/>
              </a:ext>
            </a:extLst>
          </p:cNvPr>
          <p:cNvSpPr txBox="1">
            <a:spLocks noChangeArrowheads="1"/>
          </p:cNvSpPr>
          <p:nvPr/>
        </p:nvSpPr>
        <p:spPr bwMode="auto">
          <a:xfrm>
            <a:off x="420584" y="5379303"/>
            <a:ext cx="19403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2. LEFT 2</a:t>
            </a:r>
            <a:endParaRPr lang="en-CA" sz="2400" i="1" dirty="0">
              <a:solidFill>
                <a:srgbClr val="FF0000"/>
              </a:solidFill>
            </a:endParaRPr>
          </a:p>
        </p:txBody>
      </p:sp>
      <p:sp>
        <p:nvSpPr>
          <p:cNvPr id="12" name="TextBox 11">
            <a:extLst>
              <a:ext uri="{FF2B5EF4-FFF2-40B4-BE49-F238E27FC236}">
                <a16:creationId xmlns:a16="http://schemas.microsoft.com/office/drawing/2014/main" id="{96F2BADE-362A-888A-A3A2-EF7CD7FE14A3}"/>
              </a:ext>
            </a:extLst>
          </p:cNvPr>
          <p:cNvSpPr txBox="1">
            <a:spLocks noChangeArrowheads="1"/>
          </p:cNvSpPr>
          <p:nvPr/>
        </p:nvSpPr>
        <p:spPr bwMode="auto">
          <a:xfrm>
            <a:off x="404858" y="6001901"/>
            <a:ext cx="23688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3. HC by 1/3</a:t>
            </a:r>
            <a:endParaRPr lang="en-CA" sz="2400" i="1" dirty="0">
              <a:solidFill>
                <a:srgbClr val="FF0000"/>
              </a:solidFill>
            </a:endParaRPr>
          </a:p>
        </p:txBody>
      </p:sp>
      <p:graphicFrame>
        <p:nvGraphicFramePr>
          <p:cNvPr id="14" name="Object 13">
            <a:extLst>
              <a:ext uri="{FF2B5EF4-FFF2-40B4-BE49-F238E27FC236}">
                <a16:creationId xmlns:a16="http://schemas.microsoft.com/office/drawing/2014/main" id="{79A71F79-FE6F-A82B-399E-AF27CD3F677D}"/>
              </a:ext>
            </a:extLst>
          </p:cNvPr>
          <p:cNvGraphicFramePr>
            <a:graphicFrameLocks noChangeAspect="1"/>
          </p:cNvGraphicFramePr>
          <p:nvPr>
            <p:extLst>
              <p:ext uri="{D42A27DB-BD31-4B8C-83A1-F6EECF244321}">
                <p14:modId xmlns:p14="http://schemas.microsoft.com/office/powerpoint/2010/main" val="3354712477"/>
              </p:ext>
            </p:extLst>
          </p:nvPr>
        </p:nvGraphicFramePr>
        <p:xfrm>
          <a:off x="2679458" y="4772371"/>
          <a:ext cx="1301512" cy="591702"/>
        </p:xfrm>
        <a:graphic>
          <a:graphicData uri="http://schemas.openxmlformats.org/presentationml/2006/ole">
            <mc:AlternateContent xmlns:mc="http://schemas.openxmlformats.org/markup-compatibility/2006">
              <mc:Choice xmlns:v="urn:schemas-microsoft-com:vml" Requires="v">
                <p:oleObj name="Equation" r:id="rId7" imgW="558720" imgH="253800" progId="Equation.DSMT4">
                  <p:embed/>
                </p:oleObj>
              </mc:Choice>
              <mc:Fallback>
                <p:oleObj name="Equation" r:id="rId7" imgW="558720" imgH="253800" progId="Equation.DSMT4">
                  <p:embed/>
                  <p:pic>
                    <p:nvPicPr>
                      <p:cNvPr id="14" name="Object 13">
                        <a:extLst>
                          <a:ext uri="{FF2B5EF4-FFF2-40B4-BE49-F238E27FC236}">
                            <a16:creationId xmlns:a16="http://schemas.microsoft.com/office/drawing/2014/main" id="{79A71F79-FE6F-A82B-399E-AF27CD3F677D}"/>
                          </a:ext>
                        </a:extLst>
                      </p:cNvPr>
                      <p:cNvPicPr/>
                      <p:nvPr/>
                    </p:nvPicPr>
                    <p:blipFill>
                      <a:blip r:embed="rId8"/>
                      <a:stretch>
                        <a:fillRect/>
                      </a:stretch>
                    </p:blipFill>
                    <p:spPr>
                      <a:xfrm>
                        <a:off x="2679458" y="4772371"/>
                        <a:ext cx="1301512" cy="591702"/>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F081B5F7-D6B4-E72B-DA26-2ADFD2C3EB5D}"/>
              </a:ext>
            </a:extLst>
          </p:cNvPr>
          <p:cNvGraphicFramePr>
            <a:graphicFrameLocks noChangeAspect="1"/>
          </p:cNvGraphicFramePr>
          <p:nvPr>
            <p:extLst>
              <p:ext uri="{D42A27DB-BD31-4B8C-83A1-F6EECF244321}">
                <p14:modId xmlns:p14="http://schemas.microsoft.com/office/powerpoint/2010/main" val="2614950702"/>
              </p:ext>
            </p:extLst>
          </p:nvPr>
        </p:nvGraphicFramePr>
        <p:xfrm>
          <a:off x="2514283" y="5310188"/>
          <a:ext cx="1774825" cy="592137"/>
        </p:xfrm>
        <a:graphic>
          <a:graphicData uri="http://schemas.openxmlformats.org/presentationml/2006/ole">
            <mc:AlternateContent xmlns:mc="http://schemas.openxmlformats.org/markup-compatibility/2006">
              <mc:Choice xmlns:v="urn:schemas-microsoft-com:vml" Requires="v">
                <p:oleObj name="Equation" r:id="rId9" imgW="761760" imgH="253800" progId="Equation.DSMT4">
                  <p:embed/>
                </p:oleObj>
              </mc:Choice>
              <mc:Fallback>
                <p:oleObj name="Equation" r:id="rId9" imgW="761760" imgH="253800" progId="Equation.DSMT4">
                  <p:embed/>
                  <p:pic>
                    <p:nvPicPr>
                      <p:cNvPr id="15" name="Object 14">
                        <a:extLst>
                          <a:ext uri="{FF2B5EF4-FFF2-40B4-BE49-F238E27FC236}">
                            <a16:creationId xmlns:a16="http://schemas.microsoft.com/office/drawing/2014/main" id="{F081B5F7-D6B4-E72B-DA26-2ADFD2C3EB5D}"/>
                          </a:ext>
                        </a:extLst>
                      </p:cNvPr>
                      <p:cNvPicPr/>
                      <p:nvPr/>
                    </p:nvPicPr>
                    <p:blipFill>
                      <a:blip r:embed="rId10"/>
                      <a:stretch>
                        <a:fillRect/>
                      </a:stretch>
                    </p:blipFill>
                    <p:spPr>
                      <a:xfrm>
                        <a:off x="2514283" y="5310188"/>
                        <a:ext cx="1774825" cy="592137"/>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36BCAD44-9453-C65B-85D0-A769DBD988C1}"/>
              </a:ext>
            </a:extLst>
          </p:cNvPr>
          <p:cNvGraphicFramePr>
            <a:graphicFrameLocks noChangeAspect="1"/>
          </p:cNvGraphicFramePr>
          <p:nvPr>
            <p:extLst>
              <p:ext uri="{D42A27DB-BD31-4B8C-83A1-F6EECF244321}">
                <p14:modId xmlns:p14="http://schemas.microsoft.com/office/powerpoint/2010/main" val="3561855277"/>
              </p:ext>
            </p:extLst>
          </p:nvPr>
        </p:nvGraphicFramePr>
        <p:xfrm>
          <a:off x="2514283" y="5840968"/>
          <a:ext cx="1952625" cy="1006475"/>
        </p:xfrm>
        <a:graphic>
          <a:graphicData uri="http://schemas.openxmlformats.org/presentationml/2006/ole">
            <mc:AlternateContent xmlns:mc="http://schemas.openxmlformats.org/markup-compatibility/2006">
              <mc:Choice xmlns:v="urn:schemas-microsoft-com:vml" Requires="v">
                <p:oleObj name="Equation" r:id="rId11" imgW="838080" imgH="431640" progId="Equation.DSMT4">
                  <p:embed/>
                </p:oleObj>
              </mc:Choice>
              <mc:Fallback>
                <p:oleObj name="Equation" r:id="rId11" imgW="838080" imgH="431640" progId="Equation.DSMT4">
                  <p:embed/>
                  <p:pic>
                    <p:nvPicPr>
                      <p:cNvPr id="16" name="Object 15">
                        <a:extLst>
                          <a:ext uri="{FF2B5EF4-FFF2-40B4-BE49-F238E27FC236}">
                            <a16:creationId xmlns:a16="http://schemas.microsoft.com/office/drawing/2014/main" id="{36BCAD44-9453-C65B-85D0-A769DBD988C1}"/>
                          </a:ext>
                        </a:extLst>
                      </p:cNvPr>
                      <p:cNvPicPr/>
                      <p:nvPr/>
                    </p:nvPicPr>
                    <p:blipFill>
                      <a:blip r:embed="rId12"/>
                      <a:stretch>
                        <a:fillRect/>
                      </a:stretch>
                    </p:blipFill>
                    <p:spPr>
                      <a:xfrm>
                        <a:off x="2514283" y="5840968"/>
                        <a:ext cx="1952625" cy="1006475"/>
                      </a:xfrm>
                      <a:prstGeom prst="rect">
                        <a:avLst/>
                      </a:prstGeom>
                    </p:spPr>
                  </p:pic>
                </p:oleObj>
              </mc:Fallback>
            </mc:AlternateContent>
          </a:graphicData>
        </a:graphic>
      </p:graphicFrame>
      <p:cxnSp>
        <p:nvCxnSpPr>
          <p:cNvPr id="18" name="Straight Arrow Connector 17">
            <a:extLst>
              <a:ext uri="{FF2B5EF4-FFF2-40B4-BE49-F238E27FC236}">
                <a16:creationId xmlns:a16="http://schemas.microsoft.com/office/drawing/2014/main" id="{4BD7759A-C735-2061-D02B-A5D82A7C6162}"/>
              </a:ext>
            </a:extLst>
          </p:cNvPr>
          <p:cNvCxnSpPr>
            <a:cxnSpLocks/>
          </p:cNvCxnSpPr>
          <p:nvPr/>
        </p:nvCxnSpPr>
        <p:spPr>
          <a:xfrm>
            <a:off x="3401695" y="3618758"/>
            <a:ext cx="2361474" cy="0"/>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6154E7DA-DF5B-3F14-6027-80B8F4446807}"/>
              </a:ext>
            </a:extLst>
          </p:cNvPr>
          <p:cNvSpPr txBox="1">
            <a:spLocks noChangeArrowheads="1"/>
          </p:cNvSpPr>
          <p:nvPr/>
        </p:nvSpPr>
        <p:spPr bwMode="auto">
          <a:xfrm>
            <a:off x="2911848" y="2865465"/>
            <a:ext cx="3051630"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300" dirty="0">
                <a:solidFill>
                  <a:srgbClr val="FF0000"/>
                </a:solidFill>
              </a:rPr>
              <a:t>4. Inverse Transformation!</a:t>
            </a:r>
            <a:endParaRPr lang="en-CA" sz="2300" i="1" dirty="0">
              <a:solidFill>
                <a:srgbClr val="FF0000"/>
              </a:solidFill>
            </a:endParaRPr>
          </a:p>
        </p:txBody>
      </p:sp>
      <p:graphicFrame>
        <p:nvGraphicFramePr>
          <p:cNvPr id="21" name="Object 20">
            <a:extLst>
              <a:ext uri="{FF2B5EF4-FFF2-40B4-BE49-F238E27FC236}">
                <a16:creationId xmlns:a16="http://schemas.microsoft.com/office/drawing/2014/main" id="{4CA4746D-884A-CA70-BAE5-EBF2604C2857}"/>
              </a:ext>
            </a:extLst>
          </p:cNvPr>
          <p:cNvGraphicFramePr>
            <a:graphicFrameLocks noChangeAspect="1"/>
          </p:cNvGraphicFramePr>
          <p:nvPr>
            <p:extLst>
              <p:ext uri="{D42A27DB-BD31-4B8C-83A1-F6EECF244321}">
                <p14:modId xmlns:p14="http://schemas.microsoft.com/office/powerpoint/2010/main" val="2182075704"/>
              </p:ext>
            </p:extLst>
          </p:nvPr>
        </p:nvGraphicFramePr>
        <p:xfrm>
          <a:off x="6049192" y="3190520"/>
          <a:ext cx="2271713" cy="811213"/>
        </p:xfrm>
        <a:graphic>
          <a:graphicData uri="http://schemas.openxmlformats.org/presentationml/2006/ole">
            <mc:AlternateContent xmlns:mc="http://schemas.openxmlformats.org/markup-compatibility/2006">
              <mc:Choice xmlns:v="urn:schemas-microsoft-com:vml" Requires="v">
                <p:oleObj name="Equation" r:id="rId13" imgW="711000" imgH="253800" progId="Equation.DSMT4">
                  <p:embed/>
                </p:oleObj>
              </mc:Choice>
              <mc:Fallback>
                <p:oleObj name="Equation" r:id="rId13" imgW="711000" imgH="253800" progId="Equation.DSMT4">
                  <p:embed/>
                  <p:pic>
                    <p:nvPicPr>
                      <p:cNvPr id="21" name="Object 20">
                        <a:extLst>
                          <a:ext uri="{FF2B5EF4-FFF2-40B4-BE49-F238E27FC236}">
                            <a16:creationId xmlns:a16="http://schemas.microsoft.com/office/drawing/2014/main" id="{4CA4746D-884A-CA70-BAE5-EBF2604C2857}"/>
                          </a:ext>
                        </a:extLst>
                      </p:cNvPr>
                      <p:cNvPicPr/>
                      <p:nvPr/>
                    </p:nvPicPr>
                    <p:blipFill>
                      <a:blip r:embed="rId14"/>
                      <a:stretch>
                        <a:fillRect/>
                      </a:stretch>
                    </p:blipFill>
                    <p:spPr>
                      <a:xfrm>
                        <a:off x="6049192" y="3190520"/>
                        <a:ext cx="2271713" cy="811213"/>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E15C0C7F-B23E-2A21-8DF3-A56964660398}"/>
              </a:ext>
            </a:extLst>
          </p:cNvPr>
          <p:cNvGraphicFramePr>
            <a:graphicFrameLocks noChangeAspect="1"/>
          </p:cNvGraphicFramePr>
          <p:nvPr>
            <p:extLst>
              <p:ext uri="{D42A27DB-BD31-4B8C-83A1-F6EECF244321}">
                <p14:modId xmlns:p14="http://schemas.microsoft.com/office/powerpoint/2010/main" val="1444968195"/>
              </p:ext>
            </p:extLst>
          </p:nvPr>
        </p:nvGraphicFramePr>
        <p:xfrm>
          <a:off x="6140169" y="3926648"/>
          <a:ext cx="1922463" cy="1006475"/>
        </p:xfrm>
        <a:graphic>
          <a:graphicData uri="http://schemas.openxmlformats.org/presentationml/2006/ole">
            <mc:AlternateContent xmlns:mc="http://schemas.openxmlformats.org/markup-compatibility/2006">
              <mc:Choice xmlns:v="urn:schemas-microsoft-com:vml" Requires="v">
                <p:oleObj name="Equation" r:id="rId15" imgW="825480" imgH="431640" progId="Equation.DSMT4">
                  <p:embed/>
                </p:oleObj>
              </mc:Choice>
              <mc:Fallback>
                <p:oleObj name="Equation" r:id="rId15" imgW="825480" imgH="431640" progId="Equation.DSMT4">
                  <p:embed/>
                  <p:pic>
                    <p:nvPicPr>
                      <p:cNvPr id="22" name="Object 21">
                        <a:extLst>
                          <a:ext uri="{FF2B5EF4-FFF2-40B4-BE49-F238E27FC236}">
                            <a16:creationId xmlns:a16="http://schemas.microsoft.com/office/drawing/2014/main" id="{E15C0C7F-B23E-2A21-8DF3-A56964660398}"/>
                          </a:ext>
                        </a:extLst>
                      </p:cNvPr>
                      <p:cNvPicPr/>
                      <p:nvPr/>
                    </p:nvPicPr>
                    <p:blipFill>
                      <a:blip r:embed="rId16"/>
                      <a:stretch>
                        <a:fillRect/>
                      </a:stretch>
                    </p:blipFill>
                    <p:spPr>
                      <a:xfrm>
                        <a:off x="6140169" y="3926648"/>
                        <a:ext cx="1922463" cy="1006475"/>
                      </a:xfrm>
                      <a:prstGeom prst="rect">
                        <a:avLst/>
                      </a:prstGeom>
                    </p:spPr>
                  </p:pic>
                </p:oleObj>
              </mc:Fallback>
            </mc:AlternateContent>
          </a:graphicData>
        </a:graphic>
      </p:graphicFrame>
      <p:cxnSp>
        <p:nvCxnSpPr>
          <p:cNvPr id="23" name="Straight Arrow Connector 22">
            <a:extLst>
              <a:ext uri="{FF2B5EF4-FFF2-40B4-BE49-F238E27FC236}">
                <a16:creationId xmlns:a16="http://schemas.microsoft.com/office/drawing/2014/main" id="{9E0CF601-383B-7881-3AAE-92D97B904DD1}"/>
              </a:ext>
            </a:extLst>
          </p:cNvPr>
          <p:cNvCxnSpPr>
            <a:cxnSpLocks/>
          </p:cNvCxnSpPr>
          <p:nvPr/>
        </p:nvCxnSpPr>
        <p:spPr>
          <a:xfrm flipV="1">
            <a:off x="6833326" y="2333170"/>
            <a:ext cx="0" cy="1135017"/>
          </a:xfrm>
          <a:prstGeom prst="straightConnector1">
            <a:avLst/>
          </a:prstGeom>
          <a:ln w="47625">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8DC040D-B5F5-5FC8-CE44-7A7D1557EC7A}"/>
              </a:ext>
            </a:extLst>
          </p:cNvPr>
          <p:cNvSpPr txBox="1">
            <a:spLocks noChangeArrowheads="1"/>
          </p:cNvSpPr>
          <p:nvPr/>
        </p:nvSpPr>
        <p:spPr bwMode="auto">
          <a:xfrm>
            <a:off x="7092475" y="2222927"/>
            <a:ext cx="225691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5. VE by 2</a:t>
            </a:r>
            <a:endParaRPr lang="en-CA" sz="2400" i="1" dirty="0">
              <a:solidFill>
                <a:srgbClr val="FF0000"/>
              </a:solidFill>
            </a:endParaRPr>
          </a:p>
        </p:txBody>
      </p:sp>
      <p:sp>
        <p:nvSpPr>
          <p:cNvPr id="27" name="TextBox 26">
            <a:extLst>
              <a:ext uri="{FF2B5EF4-FFF2-40B4-BE49-F238E27FC236}">
                <a16:creationId xmlns:a16="http://schemas.microsoft.com/office/drawing/2014/main" id="{D37C0AA2-1BE0-852D-B1A4-6EF1D3ABF6D0}"/>
              </a:ext>
            </a:extLst>
          </p:cNvPr>
          <p:cNvSpPr txBox="1">
            <a:spLocks noChangeArrowheads="1"/>
          </p:cNvSpPr>
          <p:nvPr/>
        </p:nvSpPr>
        <p:spPr bwMode="auto">
          <a:xfrm>
            <a:off x="7073277" y="2745949"/>
            <a:ext cx="19403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FF0000"/>
                </a:solidFill>
              </a:rPr>
              <a:t>6. UP 1</a:t>
            </a:r>
            <a:endParaRPr lang="en-CA" sz="2400" i="1" dirty="0">
              <a:solidFill>
                <a:srgbClr val="FF0000"/>
              </a:solidFill>
            </a:endParaRPr>
          </a:p>
        </p:txBody>
      </p:sp>
      <p:graphicFrame>
        <p:nvGraphicFramePr>
          <p:cNvPr id="28" name="Object 27">
            <a:extLst>
              <a:ext uri="{FF2B5EF4-FFF2-40B4-BE49-F238E27FC236}">
                <a16:creationId xmlns:a16="http://schemas.microsoft.com/office/drawing/2014/main" id="{0F5CCDAE-AC0D-AB75-1670-689CBD452FBB}"/>
              </a:ext>
            </a:extLst>
          </p:cNvPr>
          <p:cNvGraphicFramePr>
            <a:graphicFrameLocks noChangeAspect="1"/>
          </p:cNvGraphicFramePr>
          <p:nvPr>
            <p:extLst>
              <p:ext uri="{D42A27DB-BD31-4B8C-83A1-F6EECF244321}">
                <p14:modId xmlns:p14="http://schemas.microsoft.com/office/powerpoint/2010/main" val="2694086043"/>
              </p:ext>
            </p:extLst>
          </p:nvPr>
        </p:nvGraphicFramePr>
        <p:xfrm>
          <a:off x="9263923" y="1989138"/>
          <a:ext cx="2098675" cy="1006475"/>
        </p:xfrm>
        <a:graphic>
          <a:graphicData uri="http://schemas.openxmlformats.org/presentationml/2006/ole">
            <mc:AlternateContent xmlns:mc="http://schemas.openxmlformats.org/markup-compatibility/2006">
              <mc:Choice xmlns:v="urn:schemas-microsoft-com:vml" Requires="v">
                <p:oleObj name="Equation" r:id="rId17" imgW="901440" imgH="431640" progId="Equation.DSMT4">
                  <p:embed/>
                </p:oleObj>
              </mc:Choice>
              <mc:Fallback>
                <p:oleObj name="Equation" r:id="rId17" imgW="901440" imgH="431640" progId="Equation.DSMT4">
                  <p:embed/>
                  <p:pic>
                    <p:nvPicPr>
                      <p:cNvPr id="28" name="Object 27">
                        <a:extLst>
                          <a:ext uri="{FF2B5EF4-FFF2-40B4-BE49-F238E27FC236}">
                            <a16:creationId xmlns:a16="http://schemas.microsoft.com/office/drawing/2014/main" id="{0F5CCDAE-AC0D-AB75-1670-689CBD452FBB}"/>
                          </a:ext>
                        </a:extLst>
                      </p:cNvPr>
                      <p:cNvPicPr/>
                      <p:nvPr/>
                    </p:nvPicPr>
                    <p:blipFill>
                      <a:blip r:embed="rId18"/>
                      <a:stretch>
                        <a:fillRect/>
                      </a:stretch>
                    </p:blipFill>
                    <p:spPr>
                      <a:xfrm>
                        <a:off x="9263923" y="1989138"/>
                        <a:ext cx="2098675" cy="1006475"/>
                      </a:xfrm>
                      <a:prstGeom prst="rect">
                        <a:avLst/>
                      </a:prstGeom>
                    </p:spPr>
                  </p:pic>
                </p:oleObj>
              </mc:Fallback>
            </mc:AlternateContent>
          </a:graphicData>
        </a:graphic>
      </p:graphicFrame>
      <p:graphicFrame>
        <p:nvGraphicFramePr>
          <p:cNvPr id="29" name="Object 28">
            <a:extLst>
              <a:ext uri="{FF2B5EF4-FFF2-40B4-BE49-F238E27FC236}">
                <a16:creationId xmlns:a16="http://schemas.microsoft.com/office/drawing/2014/main" id="{64826515-05EC-413C-0A4C-41C41433D3F4}"/>
              </a:ext>
            </a:extLst>
          </p:cNvPr>
          <p:cNvGraphicFramePr>
            <a:graphicFrameLocks noChangeAspect="1"/>
          </p:cNvGraphicFramePr>
          <p:nvPr>
            <p:extLst>
              <p:ext uri="{D42A27DB-BD31-4B8C-83A1-F6EECF244321}">
                <p14:modId xmlns:p14="http://schemas.microsoft.com/office/powerpoint/2010/main" val="1914998705"/>
              </p:ext>
            </p:extLst>
          </p:nvPr>
        </p:nvGraphicFramePr>
        <p:xfrm>
          <a:off x="9055100" y="2851150"/>
          <a:ext cx="2514600" cy="1006475"/>
        </p:xfrm>
        <a:graphic>
          <a:graphicData uri="http://schemas.openxmlformats.org/presentationml/2006/ole">
            <mc:AlternateContent xmlns:mc="http://schemas.openxmlformats.org/markup-compatibility/2006">
              <mc:Choice xmlns:v="urn:schemas-microsoft-com:vml" Requires="v">
                <p:oleObj name="Equation" r:id="rId19" imgW="1079280" imgH="431640" progId="Equation.DSMT4">
                  <p:embed/>
                </p:oleObj>
              </mc:Choice>
              <mc:Fallback>
                <p:oleObj name="Equation" r:id="rId19" imgW="1079280" imgH="431640" progId="Equation.DSMT4">
                  <p:embed/>
                  <p:pic>
                    <p:nvPicPr>
                      <p:cNvPr id="29" name="Object 28">
                        <a:extLst>
                          <a:ext uri="{FF2B5EF4-FFF2-40B4-BE49-F238E27FC236}">
                            <a16:creationId xmlns:a16="http://schemas.microsoft.com/office/drawing/2014/main" id="{64826515-05EC-413C-0A4C-41C41433D3F4}"/>
                          </a:ext>
                        </a:extLst>
                      </p:cNvPr>
                      <p:cNvPicPr/>
                      <p:nvPr/>
                    </p:nvPicPr>
                    <p:blipFill>
                      <a:blip r:embed="rId20"/>
                      <a:stretch>
                        <a:fillRect/>
                      </a:stretch>
                    </p:blipFill>
                    <p:spPr>
                      <a:xfrm>
                        <a:off x="9055100" y="2851150"/>
                        <a:ext cx="2514600" cy="1006475"/>
                      </a:xfrm>
                      <a:prstGeom prst="rect">
                        <a:avLst/>
                      </a:prstGeom>
                    </p:spPr>
                  </p:pic>
                </p:oleObj>
              </mc:Fallback>
            </mc:AlternateContent>
          </a:graphicData>
        </a:graphic>
      </p:graphicFrame>
      <p:sp>
        <p:nvSpPr>
          <p:cNvPr id="30" name="TextBox 29">
            <a:extLst>
              <a:ext uri="{FF2B5EF4-FFF2-40B4-BE49-F238E27FC236}">
                <a16:creationId xmlns:a16="http://schemas.microsoft.com/office/drawing/2014/main" id="{256AFB0D-ADA2-5A75-9742-FF4A4542C788}"/>
              </a:ext>
            </a:extLst>
          </p:cNvPr>
          <p:cNvSpPr txBox="1">
            <a:spLocks noChangeArrowheads="1"/>
          </p:cNvSpPr>
          <p:nvPr/>
        </p:nvSpPr>
        <p:spPr bwMode="auto">
          <a:xfrm>
            <a:off x="8531942" y="3800156"/>
            <a:ext cx="361546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dirty="0">
                <a:solidFill>
                  <a:srgbClr val="FF0000"/>
                </a:solidFill>
              </a:rPr>
              <a:t>Simplify your answer</a:t>
            </a:r>
            <a:endParaRPr lang="en-CA" i="1" dirty="0">
              <a:solidFill>
                <a:srgbClr val="FF0000"/>
              </a:solidFill>
            </a:endParaRPr>
          </a:p>
        </p:txBody>
      </p:sp>
      <p:graphicFrame>
        <p:nvGraphicFramePr>
          <p:cNvPr id="31" name="Object 30">
            <a:extLst>
              <a:ext uri="{FF2B5EF4-FFF2-40B4-BE49-F238E27FC236}">
                <a16:creationId xmlns:a16="http://schemas.microsoft.com/office/drawing/2014/main" id="{C7F167D2-6355-9457-43A7-5241CB3106BA}"/>
              </a:ext>
            </a:extLst>
          </p:cNvPr>
          <p:cNvGraphicFramePr>
            <a:graphicFrameLocks noChangeAspect="1"/>
          </p:cNvGraphicFramePr>
          <p:nvPr>
            <p:extLst>
              <p:ext uri="{D42A27DB-BD31-4B8C-83A1-F6EECF244321}">
                <p14:modId xmlns:p14="http://schemas.microsoft.com/office/powerpoint/2010/main" val="1694375223"/>
              </p:ext>
            </p:extLst>
          </p:nvPr>
        </p:nvGraphicFramePr>
        <p:xfrm>
          <a:off x="9294813" y="4168775"/>
          <a:ext cx="2038350" cy="1006475"/>
        </p:xfrm>
        <a:graphic>
          <a:graphicData uri="http://schemas.openxmlformats.org/presentationml/2006/ole">
            <mc:AlternateContent xmlns:mc="http://schemas.openxmlformats.org/markup-compatibility/2006">
              <mc:Choice xmlns:v="urn:schemas-microsoft-com:vml" Requires="v">
                <p:oleObj name="Equation" r:id="rId21" imgW="876240" imgH="431640" progId="Equation.DSMT4">
                  <p:embed/>
                </p:oleObj>
              </mc:Choice>
              <mc:Fallback>
                <p:oleObj name="Equation" r:id="rId21" imgW="876240" imgH="431640" progId="Equation.DSMT4">
                  <p:embed/>
                  <p:pic>
                    <p:nvPicPr>
                      <p:cNvPr id="31" name="Object 30">
                        <a:extLst>
                          <a:ext uri="{FF2B5EF4-FFF2-40B4-BE49-F238E27FC236}">
                            <a16:creationId xmlns:a16="http://schemas.microsoft.com/office/drawing/2014/main" id="{C7F167D2-6355-9457-43A7-5241CB3106BA}"/>
                          </a:ext>
                        </a:extLst>
                      </p:cNvPr>
                      <p:cNvPicPr/>
                      <p:nvPr/>
                    </p:nvPicPr>
                    <p:blipFill>
                      <a:blip r:embed="rId22"/>
                      <a:stretch>
                        <a:fillRect/>
                      </a:stretch>
                    </p:blipFill>
                    <p:spPr>
                      <a:xfrm>
                        <a:off x="9294813" y="4168775"/>
                        <a:ext cx="2038350" cy="1006475"/>
                      </a:xfrm>
                      <a:prstGeom prst="rect">
                        <a:avLst/>
                      </a:prstGeom>
                    </p:spPr>
                  </p:pic>
                </p:oleObj>
              </mc:Fallback>
            </mc:AlternateContent>
          </a:graphicData>
        </a:graphic>
      </p:graphicFrame>
    </p:spTree>
    <p:extLst>
      <p:ext uri="{BB962C8B-B14F-4D97-AF65-F5344CB8AC3E}">
        <p14:creationId xmlns:p14="http://schemas.microsoft.com/office/powerpoint/2010/main" val="618123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ipe(up)">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ipe(down)">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fade">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fade">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fade">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31"/>
                                        </p:tgtEl>
                                        <p:attrNameLst>
                                          <p:attrName>style.visibility</p:attrName>
                                        </p:attrNameLst>
                                      </p:cBhvr>
                                      <p:to>
                                        <p:strVal val="visible"/>
                                      </p:to>
                                    </p:set>
                                    <p:animEffect transition="in" filter="fade">
                                      <p:cBhvr>
                                        <p:cTn id="10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P spid="20" grpId="0"/>
      <p:bldP spid="26" grpId="0"/>
      <p:bldP spid="27" grpId="0"/>
      <p:bldP spid="30"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8ce696e9412443ecc57c32ed4796326ae4778a"/>
  <p:tag name="GENSWF_OUTPUT_FILE_NAME" val="m10hc5.3"/>
  <p:tag name="ISPRING_RESOURCE_PATHS_HASH_2" val="698732b712deddeaad1875b94505386a52fe488"/>
  <p:tag name="ISPRING_RESOURCE_PATHS_HASH_PRESENTER" val="8bcda892977d456fcf938abed84f1e4f36760"/>
  <p:tag name="ISPRING_ULTRA_SCORM_COURSE_ID" val="C736F2D2-C9BE-406B-AC82-CA1C8EDDF527"/>
  <p:tag name="ISPRING_SCORM_RATE_SLIDES" val="1"/>
  <p:tag name="ISPRING_SCORM_PASSING_SCORE" val="100.0000000000"/>
  <p:tag name="ISPRING_PLAYERS_CUSTOMIZATION" val="UEsDBBQAAgAIABQEQUoqDcM2UQQAAAsQAAAdAAAAdW5pdmVyc2FsL2NvbW1vbl9tZXNzYWdlcy5sbmetV/9u2zYQ/r9A34EQUGADNrcd0KIYEgeyxNhEZMmV6DjZMAiMxNhEKDHTD7fZX32aPtieZEdKbuykg6SkgG1YtO+74913H49HJ58ziba8KIXKj623ozcW4nmiUpGvj60lPf31g4XKiuUpkyrnx1auLHQyfvniSLJ8XbM1h+8vXyB0lPGyhMdyrJ/un5FIj63FJHaC+cL2L2MvmAbxhEytsaOyW5bfIU+t1U+/vf/w+e279z8fvW7t+sBEc9vzDoGQQXr3pgeQT8PAiwENe7GPL6g11p/D7IIl9YiPrXH7ZZj1IsTn1lh/dtotwxD7NI484uKYRLEfUJMLD1PsWuNLVaMN23JUKbQV/BOqNhzqWImCo1KK1PyQKFjIa97lzA3mNvHjEEc0JA4lgW+NI1UUd78YWFZXG1WAuxKlomRXkqfGJzDG/H5b8BJcswoYheBVbQT8U2VM5KNO16G9Iv40pkHgRTH23d2KNcZ5ityCaTcDUUI7wiEAFKzkxRNsY8MyY45sKYchzMh05sGb6hBmYr2R8K6GxrHAUIMFz7usgCM4BHZF0SoIXZ00cIUYumVl+UkV6QE/9gvVBUx8JwAKOnQPnGqMHTDUWIBuFAVPqi6wOY4ie4rjSXABRIa+C4ZYBGfQbmdDLC5xBC2Coy4b3z4nU1sTXrfYjv+7/kqYprO8QyxJwE6nbytUXcKKTil0gem0cpiXCH9cQtWI7X2nixtASKyp11psOYRQpN3sAU1xsKv583FJ/ohPbeJhNwZCucEqpkbstDMG8pCrCjEpld4A+GXpluUJR1c8YTUQ/g7+lorU/E0X20Tydy3+QaxqpeVVq0q+iy9ejZ4XGqEeqOmKFXmPPn8AdaCJjzeb1SXstKp4dlt17WIvE6MfEsVz96W77n831acuz9zRA/9DtxM1wjQh0O0TofpbYDiKtPjC6SH7WxH/FBwtGn0DAST59QCfftAC+Ao9FeMcMn8QwjlUZID9Ck8iQnWO+VUpqs4z2xSqqff3OZLAkCR5xe95csWvFfS/5GzbHN0g4YY4oyc4G0SIvcniQKdbFB8CWjfjA4QkRQb7T3tgLud4l8FGXg8ysVK1TI2cSXFjJBZqU2f88cxyXajMrEpW7nqpUfiT50TRbC5snC4GnL0RtkNnFju272A97uoelj2NgMs6Jo9GsWdPtDmQOmNVsoFz5VrVedoTqJlYXXxqA1ib0oizItn8++VrT4wHkTSrqF39fRAIdKjWJfwN7E9fVbz8qwuE2pNDO/PQx6qd8Hd2PQd+SoAOP2SSZs2hlakMlkbdfoFtbdFsSm1nNgdCRoZ/qi6S7jFlH2Fuh2cgSmYWtcZzVtyAolGl5CAUk2pNwGqY9/tLVl1JkfMhts87E/SGKVnEtuuaGyc0nxTJTXOWpjBXJ+3VU8LVsy+YM7N9ELwHeDwV1UBAc8bs5AUavXm+b/Pt4yPn21Npru1Hr/du8f8BUEsDBBQAAgAIABQEQUoZjuBKjAQAAEwVAAAnAAAAdW5pdmVyc2FsL2ZsYXNoX3B1Ymxpc2hpbmdfc2V0dGluZ3MueG1szVhbcxo3FH7nV2i2k8cYO7VbxwN4sL2MmXArrJtkOh1G7B5Y1VppI2kh5Km/pj+sv6RHyGAwvohmyHj8gNGe7zsXnRtbOf+acTIFpZkU1eDo4DAgIGKZMDGpBjdR4+1pQLShIqFcCqgGQgbkvFaq5MWIM50OwBgU1QRphD7LTTVIjcnPyuXZbHbAdK7sU8kLg/z6IJZZOVegQRhQ5ZzTOX6YeQ46qJVKhFTcUVsmBQfCEjRBMGsd5Q1OdRqUndiIxrcTJQuRXEouFVGTUTX46bRu/5YyjuqKZSCsc7qGh/bYnNEkYdYeygfsG5AU2CRFw48OjwMyY4lJq8G7Y0uD4uVtmgW5c4JamkuJ3ghzx5+BoQk11H11ChWMQWFYQdeMKgBJN87WJA18NasDd5TMBc1YHOETYkNVDa6iYT9shP2wcxkOb/otZ6o3ImpGrdALM2g1r8JhpxuFg+F11G7tDIrCT9EOoF0t86bv9cNB2InC/vCi2d0R4W/UPSZs15utHTEfw4tBM9pVU6fe3hXSu+52/DDXn3thv9XsfBhG3W4ravbuUYscXsvWSnkz8StYILJQG+m9LPxeKo18kOUaDDYeTtUEItlgWI5jyjUE5K8cJr8VlDMztyWK/ekWIK/rHGLTt/VXDWxNBfd0jhBNQ2VrxX2yKu73xxvel536Nc8eN7RCjaFxio3ALOt4/WQpNZZio4TtdzKSPFm5BNkIkg7NYK29DW6ZaKDkUUDGeBEcna0rRnlAmEHn4xVYFyNtmFk01Ma6JEEubNxA2oOtYMQpVeiiXj+/i7vtYXHtj440oP90sXBHT4mGIiFXis6wsfuI90D4iF3jNXF7VaC8jFBU7yBJ6pz7CPeXSesj3KbqFhSJpORe8r1lWpGmGEsv2zPKvOz+CCPNDPiIXjAv1d3CcCa8GBep42WlLHhC5rIgnN0CMZJgRIoM/0uBrE9UMlYyW5zi0DdEc4ZpPWUwg+TcR9FnVJEViMR9I+dgnIYvBftGRjCWCnmBTjGB8Zxpx3+wE3FOtb4npUsb37i51OxchZ/eWAdpMqU443cjx64CWW72wU/RdyFRBecSo7lGgZGJaYGlYu8nYclCzMdNb90pnS4u3V7kghSvm6E9jhMfxNj/mCjAlzCmgkjB54TGWLLaptCUyULjiUsWR63/l4EOSphYmDrBNo3KVOLXdA6P3v18fPLLr6fvzw7K//79z9tnQXezt8ep1eaG7+WzG5s38sF2+ALuiS3MD/VgF3sB9ORG5o3b1cxntjNv5CM7mjf24abmDdza115APrO1bWEbUmW23SRb9/n4An+3Lm3vE5Wy3XMeX3sW+9lr3HoGYb1/eU0w0jetaHDmN+wIBixOsTWM7e9Pr8HfD3/34sZge/WqcOBF1/Ua9B88FyM7qHtrQ9rLBJyyEzfScc5yluGSkvywBvo97eyp9N9nJ9xbh/ghVf5dP25ci9hTlQNVcYpJtLfEe/VddJ/hfU0Rc99WryQ23kGsftdvvrSzTzImWIZxtCvf6k1f7eT4sFJ+/FGphGybb0Brpf8AUEsDBBQAAgAIABQEQUohUYoetgIAAFEKAAAhAAAAdW5pdmVyc2FsL2ZsYXNoX3NraW5fc2V0dGluZ3MueG1slVZtb9sgEP6+XxFl3+PuNZ1EI6VpJlXq1mqt+h3bFxsFgwU4Xf79wEANiR17OVUKd89zd9wLKZJ7wlYfZjOUccrFMyhFWCGNxutmJL+Zp41SnC0yzhQwtWBcVJjOVx9/th+UtMgxFj+AmMrZ4Qy6MMv2M4XiYnxbGhkiZLyqMTs+8IIvUpztC8Eblo+mVh5rEJSwvUZe/VhutoMBKJHqXkEV5bS9NjKNUguQEkxK37dGRlkUp0B9pKv2M5HThbp8+xPagUiiWtr6k5EhWo0LiIt8vTYyjGfae9yVpZHLBAV/lYZ++WxkEErxEUTs/O6rkUEGr5v6f2akFrwwBY05l5v4zqEc53r9TFZXRkYJ5kIm0GgXXHnau94FIPc13Htk1lVw+mTqevIgmKanFFZKNIASf7I2WfK3x0bp/YDVDlOpAaGqAz3ppJ9wI72bWNfh/sAbYXnoy2k6yCunTQUbm3DgLtZ3+M3mtn0rQqfvuiBDAQenDFLslB3yt67rGTJQdshnSnJ4ZPR4Bj+1WI7v8S123bxcfm0FhvUxd1Z/8lYT6cFsrgxCO4XHVDyHlTTpvJAKTNtQ0upsSslZTojhAymwIpz9Mrj02F5GouTE4Eatf7CQIopC37y1OepXOuxXex4fR/uj0N3NnmdKv+E3c6wUzspK/yjJ+czx9JJoN/Okn2FeSQ0Hcc92fCKnwmIP4oVzOjUK4wqmYrldrAE0SoICoKS/wsj56Cs9a6oUxFZ3jIAfmVhncSUpSqr/1CuBN8i90TVswGqpqtT+GCb0HR5o3AAAFlnpJ9YerKVqqCIUDuD3PlC0Vx66G5J6QoeGba0eYKeCDXGKk3EMNqibRvdIdGMSTm1s6CG86qz6GdYST7zDxSOvcCrbi0VLP/Ym+5fMjF4Isgo3TJFrbT8voVaafyX/AVBLAwQUAAIACAAUBEFK5yungGEEAABdFAAAJgAAAHVuaXZlcnNhbC9odG1sX3B1Ymxpc2hpbmdfc2V0dGluZ3MueG1szVjdcho3FL73U2i2k8uAnTqt4wE82F4PTDAQWDfJdDqM2D2wqrXSVtJCyFWfpg+WJ+kRMhiMf7Rt7HZ8gTl7vk/nHJ2/pXbyJeNkBkozKerBQWU/ICBimTAxrQdX0cXro4BoQ0VCuRRQD4QMyEljr5YXY850OgRjUFUTpBH6ODf1IDUmP65W5/N5helc2aeSFwb5dSWWWTVXoEEYUNWc0wV+mEUOOmjs7RFSc6JLmRQcCEvQBMGsdZS3TMaDqtMa0/h6qmQhkjPJpSJqOq4HPxw17d9KxzGdswyE9U03UGjF5pgmCbPmUD5kX4GkwKYp2n2wfxiQOUtMWg/eHFoaVK/u0izJnQ/U0pxJdEaYG/4MDE2ooe6rO1DBBBRGFXTDqAKQdEu2oWngi1kLnChZCJqxOMInxEaqHpxHo0F4EQ7C7lk4uhp0nKneiKgddUIvzLDTPg9H3V4UDket6LJTGhSFn6ISoLKWedP3B+Ew7EbhYHTa7pVE+Bt1iwkvm+1OSczH8HTYjsqe1G1eloX0W72uH6b1uR8OOu3u+1HU63Widv8WtczhjWytVbcTv4YFIgu1ld6ruu+n0sg7Wa7BYN/hVE0hkhcMy3FCuYaA/J7D9ENBOTMLW6LYnq4B8qbOITYDW3/1wNZUcEvnCNE0PGyjuN+ui/vd4Zb3VXf8hmf3G1qjxtA4xUZgVnW8KVlpTaTYKmH7nYwlT9YuTTDSHL1pKkZ5QJhB7+L1U2NjYC4Yxzuw2IPKRJgd9+KUKjRab8pvImm7Utz4tSsN6N+cd070kGooEnKu6Bw7tY96H4SPWgsDz23wQXkZoaguoUmanPsoD1Zp6KN8SdU1KBJJyb30+6tEIW0xkV62Z5R52f0RxpoZ8FE9ZV5H9wrDmfBiXKaOl5Wy4AlZyIJwdg3ESIIRKTL8LwWyOSPJRMlsKeVUG6I5S4DMGMwhOfE56DMekRWIxAUi52DcCX8U7CsZw0Qq5AU6wwRGOdOOv1KKOKda35LSlY2v3KRpd8/DT6+sgzSZUZza5cixT0CWm+fgp+i7kHgE5xKjuUGBkYlpgaVi7ydhyVLNx03vs1M6W166vcglKV43Q3scJz6IsX8xUYAvYUwFkYIvCI2xZLVNoRmThUaJSxZHrf+RgQ5KmFiaOsW1Eg9TiV/T2T948+Ph259+Pnp3XKl++/Ov14+CbqZpn1N7mhunZ4/uYN7IO/veE7gH9io/1J3t6gnQgzuWN66smY/sW97Ie7Yub+zd3csbuLOBPYF8ZA/bwV5Ildl2k+zc5/0r+c0CtLtP1Kp2+7h/kVluXC+zxwzD5uCsRTB2V51oeOw3vgiGIE6x2Cf2HdFrlA/CX7y4MXxe3SccetH1vEb3e89Vx47e/sbY9TIB5+bUDWmcnJxluHYkL9YS/02Deiihn7O3PVvNv0jdPv4C4qr6e9UtUBWnmBbPlkr/faf7rgH7P8XAfVu/2m+9y6/fj7d//NpD+fZPgo29vwFQSwMEFAACAAgAFARBSlGmpFOsAQAAQwYAAB8AAAB1bml2ZXJzYWwvaHRtbF9za2luX3NldHRpbmdzLmpzjZTJTsMwEIbvfYrIXFFV1hZuFS0SEgckuCEObjpNozqeyHZCS8W7k3G32LEBz8WefP5niTzbXtIslrLkPtnavT2/uGfrA/IZVcG56xcRf0F+pkU+h7e8AJFLYB5SH64e3d8nIiTMpBWdbV5JVrf0GNKXBRe6jZcBCRXw6dDlOgB+Bnzr0OUvp7R9WbuSWn2eVcag7KcoDUjTl6gKbhl29mhXu0IPxhrUH+iCp+CIDu2KkSfFmyFZm0uxKLncPGOG/RlPV5nCSs5j8ZebElTzx1c7YHA3fJg6ciLX5slA4QeejsjiZKlAa9jHvZ2SBWHBZyBaugO7fkEd4W5BHl3nOjcHenxB1qZLnkGnS6MxmYvJRqvTzSFZlzOwNjvi6pLMIQTfgOpITa7JHBDLqvzHDywVZtSRDtrt+REVyOe5zPahB2RBjpIl2Vj3ToXa9CfMeULoPaFl6PUVsdEReveezxwFnbjai/scuBqdWH5+8WEVHELdbIw/SOj8njBuDE+XRTMfmuFIPQfd7EE9yQWSo+BqBeoNUdjvEg3YDVbGDujkwy8nOhV3+fS+fwBQSwMEFAACAAgAFARBShra6juqAAAAHwEAABoAAAB1bml2ZXJzYWwvaTE4bl9wcmVzZXRzLnhtbJ2PMQ/CIBCFd34FuV2wW9MA3UzcHHQ2FVFJ6NFw1PrzhdQYZ4dL7l3e915O9a8x8KdL5CNqaMQWuEMbrx7vGk7H3aYFTnnA6xAiOg0YgfeGKd+0eEiOXCZeIpA0PHKeOimXZRGeplQSKIY5l2ASNo6yzBhRVlJOKwor2/m/6M8NDGOcq8vsQ96jKXtRq4VTshoqc3YoPN4iyGpQ8uuuys6US0URSv48ZtgbUEsDBBQAAgAIABQEQUpvwsmzbgAAAHMAAAAcAAAAdW5pdmVyc2FsL2xvY2FsX3NldHRpbmdzLnhtbA3MMQ7CMAxA0b2nsLy3wMbQtBJIbGWhHMBKDERybNRYCG5Ptj88/XH+FoEPbzWbBjwMewTWaCnrM+B9vfRHhOqkicSUA6ohzFM3ikWSG7s3WOEt9ONt5dLC+UqlydN5IX8NkaCHpQ0fmRPupu4PUEsDBBQAAgAIADMDgUTOggk37AIAAIgIAAAUAAAAdW5pdmVyc2FsL3BsYXllci54bWytVU1v2zAMPafA/oOhe62kXdc0kFt0BYod1qFA1m23QLUZW4tteZJcN/31o/xtz+lWYAcDNsX3SPGRNLt6TmLnCZQWMvXIwp0TB1JfBiINPfLw9fZ4Sa4u3x2xLOZ7UI4IPJKnwgJ4TJwAtK9EZhB8z03kkZ7BRWbiZEpIJcweuc+Qu4u0JO+OZuiSao9ExmQrSouicIVGRBpqGeeWRLu+TGimQENqQNEqDeI02JX5OxqfRKbU7DPQPWRm3h64Jmk5nrUYkBSnrlQhPZnPF/TH3ee1H0HCj0WqDU99IA5WclaW8pH7uzsZ5DFoa5uxKsk1GGOTKG0zZlZisUwdrXyPVA6bBLTmIWg3TkNCKyydALNtzHVU8+gBreXVO1Hzln4b+71p3ErlaOec5Y+x0BEe9SGddRLI6DAqS8rrlh300HTQrWUijoJfuVAQlJ/f2haZL0gVsO24Mk9XFz4e4Nst941U+xuEYRfVCrqtaG4lmluCWg63jb7uKEhz2y1wkytoSjVjTyIA+YUrxW1bXBqVA6MjY42lQzCj1ZVrkTpBWGSS+OwftLF+I2l+6teUKQH/Q5hPSNTWRKQBPN8K9DGQYE0NYLGtzTVZ7NqYXU46f0x6fT0wVTnWouBFHMNVCDiGATecdnZ6CAqKa3TxczXC9g4OgiMRRjE+ZpJhfHqQJuFqN8nQOzgIjqW/m4C25raMdFzHUTO1HcToxDphfq6NTMRL2Z6DPWNWZR++NnLN0XUm2oPz+R+jOIjRDOaWTKwu+9bbV83hvZ1TozufTVZZBt2K8wAmzyqvZhbybOQTwJbnsbnp59Tswx50lPPUdExzfcd+l8VavIBTiMD+6RantiYR2J7xyIflaY8B9cTtMghfmqYiMlpLUql5SDmGtXkSUFSYalY+ouqhknkajLRxs+7noGPcVdcKuBPDFjNdnGDzycwj7/GlvsvF2UV3lfPFRYMt87qvAle5vGFV1wl3nUHrfm0vwuqZx9ffUEsDBBQAAgAIABQEQUqxh8dfkwoAABdaAAApAAAAdW5pdmVyc2FsL3NraW5fY3VzdG9taXphdGlvbl9zZXR0aW5ncy54bWztXOtu47oR/t+nIBwcoAWK+CJfC68KXejEWEf2sbTJbovCYGwmFiJLPpLs3Rz4R5+mD9Yn6ZCSYkmRFSmbbne3ipAgIucbksPhDMkvztB7MG1l5/nOxvyd+KZj69T3TfveE/+A0HDpWI47c6lHfV6QLEI22dB3Nc+xiFtDnk/sFXFX72p3xPJoLZCPEMiEitud7zv2+dKxfWr757bjbohVQ3ti7UCP0oCnVn8Z5+yp+4Qa8a882B1Z0nRbo440kBovohIttUb9lixlYpbOZkvsx4lz75zfkuXDvevs7FWRPq4ft9S1TPvh2ExX6p8QtkzPH/t0k9E5dYTVUasAagtT59Fj3wZSR+4O8oEWuaVWsr22yp4isHSDOcZIIfemZ/oxZK/bbw6amcgtuadZlhcanW5XPgGxoY0MzKDdHAmDHIxPv/hHQ7Q6zc4JaYs8UjerCayqHfnESJztbpvpRNKoP+pkY1znnlk5C9ZrdKXOKB9mOWQFa/7YvdaoN1LyMWxwrLmjqbuDlpLdUNJgCc8Z1mMBhcecejroBIpuTHvlfB7bd04IjOKNwmo9sYECx0L9ntRX+/DWltst1GvjFu4jFXcUqBsI6kBQoE5tNZVhPaUi0OvSJQSZbK3DeqL2OWBse9T1x/aKfhGFpHS8KjmCCxfMD3Ke2G2z5xC1euCmaqN2s9Pr4ENLEgShi5SO2lQbh15v0JOaCDfanYZwkPstoSWgZqfTHHQPzV6rI8DbaNAFLW086KJ2r91uqYcWbgEaSZKstpRDTxg0mxK0hvsD5TAayb1GAzWbTaGtHjpdYSQ3EEgLoEMS+syAgirIQvcgyVKzL6CRMpJH7QNWcVfpoH4LdxuNQ1uWhUbjaNzj6OLmOpYWHk5kzhcUZk5BZu3R25LONVzuXBeEDboBL/cpuiUe1Xiuk5Ur4q/PlyTwX5BkqTMSfMqRidKnBcHSpaizbDms898TKyWeeAtmTvGswZNmOIoiSB7ExbPAvwrg4skTYDxtFoWFbQV5Mw90In0W6eYxf0JDPHPmSWckUPEsSJ3FYVFCE8+C3FkIGUuh4lkQAkvgjk2+bJETSVQ8C9JnHjSdRcWzIH/mY1JpFMzCE+jLIJ4WwBo8g+aKP0uk4lmQQnNR6UwK1uM5NBeUkUrBdDyJFsJFuRR6yLNoIdBTMgWL8zSah4rMluVE4Ws6lgw30ApMbjy4hEVc5UxeKNOrmaR9WkymF9OFPL6oiUqwKhFbln9sdftfmp3un4b1EFdQk34lTSZJXYgr6zSK6dKM+XSyAIV4stDwR6Mmsp+lodMPxmSs4ZoY/lJawWyOr2si+1kE+mE+x5qx0CdjFS/G+kKbGtwuE2xgtSZ+cnZoTfYU+Q7am/Qz8tcUQXg2XYo8y1zxChayTXtHC7SnzqWbsXaxMKbTib7AmhqV1ERsr5Dqks/gDuUVzSUdz0GHCwnQfR18weefa0CSZZVWcjm+uJzAt8E6cmnery349l/RmxnWYP6oXQB4hXVdusALefoRZg48bloSNH0Pjva+JOgT1sEzsF4ApknX4wvJGE815lxzrBvzsfLkWUtiI8e2HhFZLgGHIHvsTWfnQQlzNroKfMwr3ZCOf/0Abj2WJhkuHOhEps2d+d7cU+iFuyo0U7CsFKyyufr1w/hvi5E0nmB1AZOnTm8WBl/1rD0Cy8N2fEQsy2HDgKbJak/sJWzR6JLswMUeQWxlrrjYlsDgWWd+25m/I+KHS+uXcFVqKv74y/lX925sTCCs3BDXLrbEUtoSkeH5kDewlYSuQz7f+i+NJWaP87fqyBuMbibp+smhFZmjrx9XqguvGJQOfo/nkBghHMimUwqEr8BjIAZuiGmVAo61ETTHj8Kwe3cRO6CUUqBNQx2ag75CzTXMRaIj1zBH5VTcYFkfG8zq9JZtSAuA+ewFfpDtO+zYYFE4nz35zy29cyBGWJTsYWah3PQChzp/XXtlHSWKxCxexkN7qEiDbt3zW1YEHbPMDduZF1P74QpH1gzCccIkN87OWvHYZ5kPPCTDVO02gWW2wbQF7d65zoaXWsSLFluQFP76lR0JhjgP2p3F2iygV8fSXLlcKJKmYLZbZEvdKo4DN2c9mxj6YiLJTAP4+4b4yzUkpDu2hy+uK9jtqXgkgb7QvDol7nL973/+q7iaVH+CUhSW/qWsHljFLI7hJ31/1xyfev8ooMeQ5CSUvxQEhpvlCFp878y9IbSlZBiScnkFDqNz/3B27rLQ5iOu5Eqav4cwwrdyNfGKuA8QhgzHscoq4sNnDuKX7sPxDLHzLdOmJeFfHdfZ4I3xbCGpKj9cwUKxzOVDkB5XiKDwHgVZcMoqoU+5lDQIVCmVdGX65XXyVBHFBFiXwftxVe4zM8dTwfHECidiZ+cnDsC27zrWjF0dPL8rAwF203FrUdF32ZkpeotLeGvnczh3IiephvV4UVp0Bn2YsV1lqDJZlpaeUzhjrWKiYUFa7tqxIEIqwWhi4snyNEpRZH6zFu/3U9mzjsOGP6yK9fxYmJbX6Bf/mXysMC2vs7QxhRPGM1C6Jo6Mbjtk4sbLi8wcyFCbQGFk3+gtKcN6MGG3Xl6sS2FBUnLjrKjIs59hbmi4mFlZvMP1Ez0e2k95/Iphbh/18DyVqjg6bz3fe4e+6Vv0tGvzccACjM8+f8/y/1AmawEEt7NpYwSlyH/c0nc1OGuQ5XrD7sprKNTxrsbMeaR2snDbKJqxYFYKueHBnMfyUjibhfAYIqCdcyFOsNLzQcP6MzMN63kTNAzVnp4/e7e5pS4GFzBp5JvJsrj0OrrluOYbsyTsRGUc769BtQ2HjQgTK0h4Fd/WREsleInXb3aWb1p0T6MwFSuImSZ/9EMPlka+Z0v+hN75cd8OS0ovgTDOHR0xLp2sOAnjZ5tMXFBTLuX45Nbjo88IVVHeOcaqjEwUhWjm7PHo7PipWa9nNAWyp6w/rMczLASoDM4ql8i6CBQudJ+4cIxZ6Ds4zSxm/Kp+EUHejOgqTFi9DdEltzuDfE4ig+gayO1Wu/UNiK7GoKfgXmmiC/fZ8xqiq4vZU57oavCvb010SU32lCO6+hJ7ShJdox57ChNdAuO0W2WJruBvAMoSXS9aL5voenmiM4gutcGeskTXy7NUEV0V0ZWmdKZX0liL37PVRN1x3cc/c81k56/BedbEQyvT40cE3mxwGZi6CmO7QnZBuHI2xLTPK5rtW9NswWUIu5u/mc5VZkN2GUI4J/DZcVcJp9mWu1Eca8oUXFMxYvoNpibSbTKqagmuQ5d+RQlWlGBFCVaUYEUJVpRgRQlWlGBFCf5XKEFwkzfZuJMg7W0cdkt9XrGRFRv5w7ORuVfArycjY7fYhdjImPwPTEfG+vT/ykf6dFvRkRUd+SPSkZFPVXxknHVMBM6X6MicJVeEj8z/05jvlpB8+mzej0o69vhXSdKx02NPRTpWpGNFOlakY0U6VqRjRTpWpGNFOv78pON3RRP+Dxi9in/76fm3ijyryLOKPKvIs4o8q8izb/9RvrLsWfVZvuqzfG9Mnp1eAD81d/Yy4jl19hzzvTJn4cSXo85C0E/1Ub7Ywv45PslXgjmLiX4D6ixdBlDQd/J/P/8HUEsDBBQAAgAIABUEQUoSLLtHoRYAALQhAAAXAAAAdW5pdmVyc2FsL3VuaXZlcnNhbC5wbmftWmlQU9m2joojNtjto5XGgIq2jTIpMiOIqDgBCo0QIAHFEIaEOUCAEAWVvi0QaSBRIERbBSGQAIEwBIJIX4IEiDKEhBCQjiFCgMhsJnjhvlf1br1f7+f74ak6dWp/dWqvvdb61tpf7XP+cd3d9btdP+0CAADfXb503hMA2ExT36Ad29RIwPcJdPVjU5yn6zkAue/AlHqgAXN2cwYAarCayltb1eOd0ZdAcQAAMHPj3oQVzUMBgEOXL593/jUJMitwewT34W37qCxV3lXevfZgd3zIm3u/bXLeuuV3O/Oc+McHj9/+M+i6g0b8M+cvB3/S+cf522cvZOX9tt/c7oq7o2TZFN1H73Mk0UkVJPmvZ9A6AfGz9Zy1sZRZeoKUzIiybBlLkbYO8aPaWpMXe62Hx5KE3wEANscbIgV+sKGGseSI5Tm6dM3sHflmQwZi10Co1SkA4ABJY7SF026VGP7ADwBwH7KXtiyOB0lqtqgHAjRK49bNTQBA2SeGsoZbuVmN/SNIsy63TSdJJsKXIYsdFQ3bFTH2tOEEDf9n2crWN3HsM9ZVwiVe2xkull/TSjPkvv3+yrGbkNT5f4bpzSV0ab5pW1dJl8F5pyLipmkgik8gGom4mfhL5mgbjBABYg4i6OSwNnac9UB3bM9Ms8FKa1aRXfz1IjcFpEriWHylGtgw3zpzbKu/zbnVccz69ESmASTl8/NMToe249eP0zwYkUATt2mhNl06plqmYNBIYWd2/bGSpNvLSwMelDQZK9CdH/jKaW0eS/KBoKB+DdmVA5WpRhICInrIeeKxwlrM3aLtEO0jy/NwbCLzExhhxMXEmw2PmPopMwnEx6Jrbdc76HOZaDNhqRZwsLatdryz1m3Ykr/AlfNcoiiVUWQzXuRRfnheUKG5Pz95tBPrtPZ1hLtSsYMWfb+/xpjVj3KQf36RWLC4rgWE753srA3QsP4uIzNfNMIU5Lpxjm6Sl5eVFHKAI88zZmc6gtHVowkM4YW08VMCNDzTxVSIIh/m/qzEiv8qlSSbbeGBtJpa+zOh/tlM9Nvwvgf7+X1Z/GUI0ONqusmB56BqN6YF7tin0r3/cNVH3RHovnIAeg+9Sp0ZtcjON5HgCDceWhC6CH82++evCJdeTPoT/Mr3PJHPRw6cspkZ8N7O7xKwBo9+EbSg4kxma8fYTutKObqcXoGqfD5yYa6Rs1SLrlBmOiknmhHdzDDXUsLCDHb0cl/sJ/Rk0XwFuLM8DGaz2M2uq1rwbLdiPRW9nvoEKy1a6CmbC8AiLA4I52lRmVo0W3emNvapz0NmUNEyKS7UoQQvvkK7kMap84TwjQ08I5Sv0Tf41aWBQtNXkU3AWkx4yUmyK872VtV0SCK3djdsWU+RoNNOW3EpyJb8xItiMcz5zzaDOz3o1BVvfJoJCyKx604OsQ9pXUiD501k4VdlH/FBxRMxesM1xau6iaM3kcoL2V7hxaw98IkdQw/qXsbp2vN3l1lcPvZYHvC4wnS2P+alAxR57ypoOkR4J00G6pTBHKe+xt26JiaG/ao2BO68vB2/KkwKC2Q9ru2xFwlbVqYqMhDnwG+DTGPLPT5e3dEj3GnEik6HTv9wfu8uC0h3rbZXyaPzI68cnltIvXDNdeVBhSifpKqEMC/ksuMsCdy9wEiPw1kiqKk6T1x14BaQseFamG24wCJAGqGKgMhAkqQd6siB1g6Me+OEVhKI2KW7c5Hc1zEj2Y0VX3kY99wdXABVwsvqWKhcK1uzuLmXpogK0wGyyLc7PgJ1ZfKGyFJaeLEUJA66Y8O6Mds/WZkm3KNmVggdRginYyXJkMAnK0UzpJGLRuz4flNRZvRn4VplGCwF6v+SQQPfsREOKSr0xrH8k1BeJM8d2TfowG6OfBnps0G7+J+mdh+WkvaS5fEawbDHWi/tCpvPmthnXiPZFXYlWbqrjHX17QuPs08Nbj0YO39p/29Zee6kTtKjK3brxhEjg0mZsZ+DivZYV+zxW9a5buhs1VbrgToSEFI8Hxk65qO4BBq02flM9xiSt2JEoumS6bRgMO6QcOh0eGE5STZ8GhcO0Y1yGDsVILHiQB2D6Y2h+viYz5qpaZONVejCVW+87OZdN9DIJxVoI1AfcuZbSNe9hZ98u06faq1jNXki2H/E2QpzoPUHLAMGroCq/MsZB5EoYi1Vnu3S+HtQEbF+rp4SDmZLNL0gSPEsyVTlxxFXhrFz8rq+NGaTIlOdIpn52Ytd0TQEDVxqQY/8lQ/eKP6Kgd8CQnH7mPG7jVjsG/UeX69tz9VEbMUOYglXB1M7ZUPRyNOWgv32pBsjUIiw9nyvPcEXZz0AzJhnAO24pi6joSDie3xQUe2NB4zmjKKDjS0n6AfKpjvf5070BIPwU0NJr0oD25eNxVv5IPBkIOu6p7Wp2BF8obp3XheEtbspSe1S5It92fPF0XGcpj8mBo8qXyIKxMp3TU0OPse5fX2UV3WBkZl+a54sagD5tSwLyYNRN1hxnHuRY8THBAwv0sYbtRcWK9EFci2109JKNEH47ByMQ++2COBHVP4XHYQLMBukkb20ueZE+48572cOF2g92+xiipuKrmCY/l5O6XvZHeGnC5sx76dNL8TtNtTtc2DmHO/PFd+GdDRlFMh7YC1JPvwsoqhc03kEdsbTkSbAB++i7STr/HL1XBDNOe3mm17DTcu+znOVnOAtuVbUL34d1OZrEak9B0X1qlUgnJojjNmPxCcb8/GkHTTezSYuNlE4ndqVnC2e8N0nbDqlJYYR8LZmuEOhDonMxVXjp2Ox9sb4E4rXfb2VbK6VOHrSi+W7SJZnefHV3p/iTqbqdYR190k0mejoD4wKoTBfUV8ZiMDfeLDSwm6hpnnjJ0YgqEAhVsqcfVIbI1MHQ1op6fSlmfwrAH+eSji7c+/yZXvCWbvpXcVGHvx8H3o+zIZwKTtvZSisrKXzMgrZf2MxK/4zS5Yz0NVoxE6laoURa+tIU1BlwI7wQkX8tXYryZPHIHb5JOwMpnDWwjH2sfkT88LrRatTX7xKrHQOWMzmDy1ZBLRbIW4Xe7gZsswdg/2FbLgenNojXOCAP/8UNa6u7os5H+yiKkwXe5MnR7tofdE5sxWP5gN0M5kf82bzV5EMEQw8yjSPLrlmrea/uojYp3rtEvoZk/jaSn+cYUd9lpE/TbeszcNHF264qC6NiIfsaU0vXIIMNcaY7qdc4JTnlF9q7EkWJ3mgOSf4FJrPCMeqz6q7WfyV1JyPZca62UsjGqdPSXnIFyNz56ofGP56TFXZ4i6fPt/pfrhf1xv1q/g/hsJckZ9yw0rz3FF29dODhlISOGvAQFzUZzZwDVVqmfC75ayvexRRvcV3JWfxY8NuEmvvD1TG2c025xUSvfWFSfW9L9IjXrqVWmsN1zwmhvl37HximT2v9cWm9WlFIPnqQ3YFCywqHG7MyYzuUtnrs0DY/ZJwPuekfljeMhmdu2rZF2vDAneUk+IO71seoYRR38mhdvUOL0S13qhSp5KM+vVO6DXQEBahNfHeGTGKPyqxncO2UJBAxVs4KSsQwR7xYSHs3FPGtVpbD6vWGs+En7maU1bBrs3i20glB8pnzfVZRnrY4d0+4El1ewh4qFZUMTr7AHPAfxdT3+27OzYzrj/DnOVC+N/D71kFAJKpmJRqg4bgFIRr9daRRqSEs8RzSa7+NxDwbGv7j4C7P2r4AwB+e+CbAKHO/wPOKZhOazXJU6/wAMDHlzvVsrbuIHcz4H16kCbgrGa6CQBgsuMb+A38Bn4Dv4HfwG/gN/Ab+A38/wtGj0sobYzk2frhDUUrWF3hR1H++9Az7P8y39u+9hUpZl0xrY352jHt6iT/8OHrECWtHlLKW9gMUKkkget2zamxuUXWUWQ8Cr/bCzXzYB/kibvC9yh143SRQB6AwoHwuDepohOBIPRCHtHBjyjrgWnV1gDuCgvuPtltztpW9rdm4Ne3nbqTT2ElT92F+Ue8fi5mc6L2+W/nB2vXH92ecO4rHJiwPE2ikCFpMlGY4HOTuIT/GnhG8EjVNlXTREKrHv48wH215eoxDI/+PdL1zrhqc/SBkjT5VJi+zYWiO0+WIqgxHh8coy5F6sDjnAtN3td0I+Z4yTPTua76oDNrX4UDzR86tJ1SfXjZetY3N45Nm+eeZ+r7eUTwHrIuN7ISqhDKvx+ZjZFTZmqYHGgu+mSOj2dJjPCDq0EruGTqTksFK7VzHtcfAkp4DT1RpF/EtxuMCo3dVNgbZQQEz0F6SmN0FXN6d1NIHQTWq9T9xKoI22X7gasgInq0SXCcOxnJhN/K8Xbs7eEE+zftxb2ff7NFe+YA3Otm4uAPsT/EMqM7REcPOipmqJJVHqfewBPXHI5HN+0uC1ZcSuohDLcY8I8FQeJ396ysP8eZIPkH1Av4FBVqaue0t0KbF1PmVNS7z8akDOdmhbxhYKsnHhQVWvgPI3bQ9C49uQy4HN34i8OR6IDBi9VnsjRaYmxumfNt2mvSg+6sO8g+5alNapeTVP4ITxz9Gc+H9axwj60Wtm9kPdOX1jI+yR3lPMe45NnXUGW4UW9CdoNZ0Zjlthx+ucPhpirJfriw1hqowTeB/6DvibkR1AtsQGfuWdPTYE7cZ95/IweJqKpGYz2m/za+KPXi0074usFtXl8EVdsnhsGe9I9d6+vk4dGjuoC5KpfVvav9yO9ogfJ+fKmEbtSeoFl0PxP60ffKa8IZw3cioEv1mYh1TVqceiG8rRKx07ps2gwjY4EZSpHZ+NDK4XSTYppDhpN9A72R3G610LMEJ1gf4kZO/PnlcaD/MOU3GFKGXGJ0bF+Xtm83CHCKs9MSz4U5XsrC5BdMyJGYy6qv9ww7ePinkFIvka6j5Mb9xZX1QzgEPA6cjjg3s7CcR1R+IicU7YFPxIt0laO8IgIfHCAO0pP9XMxLDvzUnYEwPSeUkAJV07PN8wWaXJsxU7IddxLEhP5itPNwLh1x1DmUgxMcUQ6tXQ6tpBfqaFBbJVsuIhQj2jpBJ1I5jG5F/rBiZpyac29xI9FVAfHwudv8xTOYz8sZBsqP5IXiRdgDNi+V9XP7ikxMbCP1lmr424CBbVtvTTVv5wd4JciSL6rDtvPQSdIj5aH3M7Lu+3kaT1+B/BN82s3bVtjgoXmtsHRot+Gmum6m6jHaH9EZdfwSuhS/IDK4l61OeYya3vuARXTuZCobpRyJoAhixkJshY/bV6IwCn7fePFB7tuwEctHqdKUcf/VQ7nMwn6zbN0j2NPeKu7kxrG9ezDPanYhTbbJafGSzIbgNmPPDdHFoWNw9gtpTWsvBmGtC2kB2BiCBSGm+IMp9tE/TVV1QZrXCImMsrzuJj2h7ZmSBiODbCFe7SWqfeUVHuLXuiaXSFbpD/3bf3RnQxnbquUVS7pTVyu0yw8WrhlT5I8hKjdIgTdu4JedSNlBok+ngbho3FhUIK9RHlZo0ZZ/ivMxwYyxOZhKdgLb6lFLoJZPdS8N5A4bDtLjh9i2//jETprKltmmvHIAjiaV0XpKLYqibE9wOXX9NzgPwvDRJ7hvp5p6MPuujuf6iHKWvKZc+jF3GtMF3MBXxHck/RQ/9+Dyc4L9t5kouPB6u9U9qpy1VF7QECJpy7fnoIYIYy2eVjTeHTv+yKSB9Q7am0E1O8XxfYuvePEhiybUILpyMHAiAQ9DbPW3McGrImeXXFDZTS/SQ8fYm0Fb+UrcLx2W2aMiN4Wns5XImzixK92yJdtFg39/pCUcCGu3Uk01RrLSEmfWI0ZvuIkr0zD7+KnSxiD6F3WJoFQBwe++VALjE7PaE0L4gVIddRRZUItL8uctP4QM+Hh3kbQ7dbpwlDpStM+AL6MCexWT7yN47nawLwKfNr2n3YoFuuUoyZ+9jpJULlPknrecKNDPG9YR8oj2FUyaeougOKqmPCiO8g9YsuNKDVaAm8gvS7PSj0ceb08wwvRUvwveqS5NHCstCqG2epx7sbui7fVZnHlhIHXYUCP4l6qwYiTTqtO8yEcwK+A8T0dUiRuBnoGifYKaKtc9C92KGtNwO9iygv510rrNVrDNIn0Wk6rgj0Myh42vmv5+1cNh/q/pvcSvfzUL4KmfQ4eDivocxJ59yx/gdupWoS5e1YgZcGV/5MBJM3uY2n2PNZ3VJP2oFwvMJ/YXWWetJB6mhRcHk4Y8TInOgkG1/THsRLwunD1NeTFyp9ivTUTjqpPX3eZLRGQ8jTCAR421NGnVU8/S8+kNYU5FWvFxY7KSHDtx7KBBtMiypME7sHOeBWdA8UFFX/xYXvteGEd04wiUIM0y8alExIC2qH5Gs9v4sXeS/9q870NS1AlLdzlh3jKta6zzUAYCVy7vnm6IUFm0BDSMVnfZoIwNhVCbhTRlcF2MnSWFNTIZiQiQBCm6T1AqHZUT2hTGfHbUtYwZzxH0xy0Gvip1jEDqfGD+7lKurbYFoiX+483oxBwzilMBO0flBk9mlLmQ+jAOUSQhKSfmQFnPpH/CTlruMlmLXvKcFYE6uRc+cXp2xPrXNd+VrdAfu/qJgyQ5lQoR1k3H3AcbuPzmso2/X2oMa+RgVq6ABSLg+h7ymm9k6pFbNGBigf0Sfy3vYQQQ3rZST6lifP2n2dj3kLZFgrQyTSk0oKDXFeNtL0wdl8s9qhwVPDY5bZU+HnN/4Z1pIkdGie+mBmP28kukUx9DxIg+GdWuUd0GyPso+zsQrZ2MnzeanWCdEKluKiV/jj4nVilQZAfu5F4PU3MoStH86e3pnIZHj7R+x6Z+MpSgstst2TFZzkYdwWjThxsiRxraMb8HLo0vaLfqXGwaJPChKLXzpnvhEve/vnY3OdK+V3f2o1965EXu5JTq1lAVO1bUvnIcXHdjwewq832hfR21uq4lTsFYbY0ayUnxqG7d+EKI6FUH8DsaSMy7Wv0AsmBtJrQV9CK1aPgp4lb+oepdtLKNF9X72nIR8cPCXI6aBmbi+SRIYiw4AyGfRhBJQLA6nfNYTCq6nfSmkLIon43CpLhe747uJrm5/6md9iUjsW4iaQctsfladetM4kXIEcIwnCF6nxgcW9kzqVmco7SuJWOPBAwH0Xt9UnrV5LBXCGuk6tCSiKoZGClQ+fc+EnFtqUwyUbO2SFxvcdK3v50+S1B7Ljw1rovKfbR24W/oOnrygikftZk5saHwSoRlc3bb+MobH+Hghhrv6jNLD0LGTZujRRJG7LxBhgSVKhieX0QGJnZb6/SoaQWc7oDPVb90etobl5+DtlqDzr5Y1MhxZYoRe7kwiV8z2uIv08BZS6p3dbYXqgQ6ADu98MSZ8TbixzuuO+t3tq8p9g+7vUXM3RePjmeOlguODOJSzxLcYD47WYrPDveEfzCguO3uH37WnbxuoJQ+qJT+azJk9ZkCMYgmswx+G35OAlp/fWjdc9XFQP74uibAdWZDbYake/2RhfwgGPlDW0INK/5DPbXP6+yqDMQnr/ORCvHA25Pqcrr+Tv4J+y52dSWOqBhF6LqjpmHCTQCmYRu0EJrhVYN4+C67hRfv7lw7xMBk0LyqZ6eJ60pxsuF4Y4yQtrsslaOv1rqH/pfGHl2do0vdT6hlef5og5wt6bUeL765GfCm3Hc7f3UsJcpvJwBQdhA7TM5AQFBHJjhV/gMPAYDoyh/CF5uB8MVuAn/jdwW7zQDAgTwHd0WfvVS58dvC+nbDg3lJGGb4M4D6unzB/Tz5XFD6fwJQSwMEFAACAAgAFQRBSteZEilfAAAAagAAABsAAAB1bml2ZXJzYWwvdW5pdmVyc2FsLnBuZy54bWwtjFsKgCAQAP+D7iB7gE1NrYXMyyQp9MKkx+2LaP5mPqZz1zyxw6c9rosFgRxcXxbdlvwR/cmutwmU/APYbaEmFPrXMw45WDCNQJJaGd0CCz6OIVvQvEZSihMpqN7lA1BLAQIAABQAAgAIABQEQUoqDcM2UQQAAAsQAAAdAAAAAAAAAAEAAAAAAAAAAAB1bml2ZXJzYWwvY29tbW9uX21lc3NhZ2VzLmxuZ1BLAQIAABQAAgAIABQEQUoZjuBKjAQAAEwVAAAnAAAAAAAAAAEAAAAAAIwEAAB1bml2ZXJzYWwvZmxhc2hfcHVibGlzaGluZ19zZXR0aW5ncy54bWxQSwECAAAUAAIACAAUBEFKIVGKHrYCAABRCgAAIQAAAAAAAAABAAAAAABdCQAAdW5pdmVyc2FsL2ZsYXNoX3NraW5fc2V0dGluZ3MueG1sUEsBAgAAFAACAAgAFARBSucrp4BhBAAAXRQAACYAAAAAAAAAAQAAAAAAUgwAAHVuaXZlcnNhbC9odG1sX3B1Ymxpc2hpbmdfc2V0dGluZ3MueG1sUEsBAgAAFAACAAgAFARBSlGmpFOsAQAAQwYAAB8AAAAAAAAAAQAAAAAA9xAAAHVuaXZlcnNhbC9odG1sX3NraW5fc2V0dGluZ3MuanNQSwECAAAUAAIACAAUBEFKGtrqO6oAAAAfAQAAGgAAAAAAAAABAAAAAADgEgAAdW5pdmVyc2FsL2kxOG5fcHJlc2V0cy54bWxQSwECAAAUAAIACAAUBEFKb8LJs24AAABzAAAAHAAAAAAAAAABAAAAAADCEwAAdW5pdmVyc2FsL2xvY2FsX3NldHRpbmdzLnhtbFBLAQIAABQAAgAIADMDgUTOggk37AIAAIgIAAAUAAAAAAAAAAEAAAAAAGoUAAB1bml2ZXJzYWwvcGxheWVyLnhtbFBLAQIAABQAAgAIABQEQUqxh8dfkwoAABdaAAApAAAAAAAAAAEAAAAAAIgXAAB1bml2ZXJzYWwvc2tpbl9jdXN0b21pemF0aW9uX3NldHRpbmdzLnhtbFBLAQIAABQAAgAIABUEQUoSLLtHoRYAALQhAAAXAAAAAAAAAAAAAAAAAGIiAAB1bml2ZXJzYWwvdW5pdmVyc2FsLnBuZ1BLAQIAABQAAgAIABUEQUrXmRIpXwAAAGoAAAAbAAAAAAAAAAEAAAAAADg5AAB1bml2ZXJzYWwvdW5pdmVyc2FsLnBuZy54bWxQSwUGAAAAAAsACwBJAwAA0DkAAAAA"/>
  <p:tag name="ISPRING_PLAYERS_CUSTOMIZATION_2" val="UEsDBBQAAgAIAAR+GVF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BH4ZUR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BH4ZUR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AR+GVF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BH4ZUd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AR+GVGOc/b6agAAAOUAAAAaAAAAbm9uZS9odG1sX3NraW5fc2V0dGluZ3MuanOr5lIAAqUcJQUrhWowG8xPKi0pyc/TS87PK0nNK9HLyy/KTQSrUVJ2AwMlHZyK88tSiwgoTUtMTkUx1NTIwskFp0qEiSZO5i7OlsjqChLTU/WSEpOz04vyS/NSIMqcXV0MXYyVwKpquWoBUEsDBBQAAgAIAAR+GVG8fTX3SgAAAEkAAAAXAAAAbm9uZS9sb2NhbF9zZXR0aW5ncy54bWyzsa/IzVEoSy0qzszPs1Uy1DNQUkjNS85PycxLt1UKDXHTtVBSKC5JzEtJzMnPS7VVystXUrC347LJyU9OzAlOLSkBKizWt+MCAFBLAwQUAAIACAAGfhlR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Bn4ZUR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AGfhlR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Bn4ZUQ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AGfhlR+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Bn4ZUe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AZ+GVG45zzyXgAAAGMAAAAlAAAAdW5pdmVyc2FsLW5vLXZpZGVvL2xvY2FsX3NldHRpbmdzLnhtbA3KvQ5AQAwA4N1TNN39bQbHZrTgARoakfRacUd4e7d9w9f2rxd4+AqHqcO6qBBYV9sO3R0u85A3CCGSbiSm7FANoe+yVmwlmTjGFAOcQh9fM/uEyCP5NIdbBMsu+wFQSwECAAAUAAIACAAEfhlRXK2x+KEDAADvDAAAGAAAAAAAAAABAAAAAAAAAAAAbm9uZS9jb21tb25fbWVzc2FnZXMubG5nUEsBAgAAFAACAAgABH4ZURUeYBujAAAAfwEAACkAAAAAAAAAAQAAAAAA1wMAAG5vbmUvcGxheWJhY2tfYW5kX25hdmlnYXRpb25fc2V0dGluZ3MueG1sUEsBAgAAFAACAAgABH4ZUR9UimowAwAAxw4AACIAAAAAAAAAAQAAAAAAwQQAAG5vbmUvZmxhc2hfcHVibGlzaGluZ19zZXR0aW5ncy54bWxQSwECAAAUAAIACAAEfhlRcVeUnRUBAADRAgAAHAAAAAAAAAABAAAAAAAxCAAAbm9uZS9mbGFzaF9za2luX3NldHRpbmdzLnhtbFBLAQIAABQAAgAIAAR+GVHXm3CWKwMAAG8OAAAhAAAAAAAAAAEAAAAAAIAJAABub25lL2h0bWxfcHVibGlzaGluZ19zZXR0aW5ncy54bWxQSwECAAAUAAIACAAEfhlRjnP2+moAAADlAAAAGgAAAAAAAAABAAAAAADqDAAAbm9uZS9odG1sX3NraW5fc2V0dGluZ3MuanNQSwECAAAUAAIACAAEfhlRvH0190oAAABJAAAAFwAAAAAAAAABAAAAAACMDQAAbm9uZS9sb2NhbF9zZXR0aW5ncy54bWxQSwECAAAUAAIACAAGfhlRnF4yCBQGAAA3FwAAJgAAAAAAAAABAAAAAAALDgAAdW5pdmVyc2FsLW5vLXZpZGVvL2NvbW1vbl9tZXNzYWdlcy5sbmdQSwECAAAUAAIACAAGfhlRFR5gG6MAAAB/AQAANwAAAAAAAAABAAAAAABjFAAAdW5pdmVyc2FsLW5vLXZpZGVvL3BsYXliYWNrX2FuZF9uYXZpZ2F0aW9uX3NldHRpbmdzLnhtbFBLAQIAABQAAgAIAAZ+GVFLM4aKLwUAAGgdAAAwAAAAAAAAAAEAAAAAAFsVAAB1bml2ZXJzYWwtbm8tdmlkZW8vZmxhc2hfcHVibGlzaGluZ19zZXR0aW5ncy54bWxQSwECAAAUAAIACAAGfhlRDnvHIGUDAACXDAAAKgAAAAAAAAABAAAAAADYGgAAdW5pdmVyc2FsLW5vLXZpZGVvL2ZsYXNoX3NraW5fc2V0dGluZ3MueG1sUEsBAgAAFAACAAgABn4ZUfrnN04qBQAA8hwAAC8AAAAAAAAAAQAAAAAAhR4AAHVuaXZlcnNhbC1uby12aWRlby9odG1sX3B1Ymxpc2hpbmdfc2V0dGluZ3MueG1sUEsBAgAAFAACAAgABn4ZUexMWVK2AQAAegYAACgAAAAAAAAAAQAAAAAA/CMAAHVuaXZlcnNhbC1uby12aWRlby9odG1sX3NraW5fc2V0dGluZ3MuanNQSwECAAAUAAIACAAGfhlRuOc88l4AAABjAAAAJQAAAAAAAAABAAAAAAD4JQAAdW5pdmVyc2FsLW5vLXZpZGVvL2xvY2FsX3NldHRpbmdzLnhtbFBLBQYAAAAADgAOAIgEAACZJgAAAAA="/>
  <p:tag name="ISPRING_LMS_API_VERSION" val="SCORM 2004 (2nd edition)"/>
  <p:tag name="ISPRING_ULTRA_SCORM_COURCE_TITLE" val="Section 2.3 Transformations with Reflections"/>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FFFDʾ\&quot;{58857F64-F778-46F3-A3E4-9740F72F057B}&quot;,&quot;C:\\Users\\Danny\\OneDrive - SD4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CURRENT_PLAYER_ID" val="universal-no-video"/>
  <p:tag name="ISPRING_PRESENTATION_TITLE" val="Section 2.3 Transformations with Reflections"/>
  <p:tag name="ISPRING_FIRST_PUBLI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CD5FC7C356C384F8879047F77D3A2B1" ma:contentTypeVersion="8" ma:contentTypeDescription="Create a new document." ma:contentTypeScope="" ma:versionID="84d0714ada72e8255b484a25454d381a">
  <xsd:schema xmlns:xsd="http://www.w3.org/2001/XMLSchema" xmlns:xs="http://www.w3.org/2001/XMLSchema" xmlns:p="http://schemas.microsoft.com/office/2006/metadata/properties" xmlns:ns2="462b2063-c4e0-44a7-b1b9-2558fc2abe1e" targetNamespace="http://schemas.microsoft.com/office/2006/metadata/properties" ma:root="true" ma:fieldsID="ae725292a5e33789995870b4e05580da" ns2:_="">
    <xsd:import namespace="462b2063-c4e0-44a7-b1b9-2558fc2abe1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2b2063-c4e0-44a7-b1b9-2558fc2abe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06EF02-9333-4A1D-9602-4BF2409F2138}">
  <ds:schemaRefs>
    <ds:schemaRef ds:uri="http://schemas.microsoft.com/sharepoint/v3/contenttype/forms"/>
  </ds:schemaRefs>
</ds:datastoreItem>
</file>

<file path=customXml/itemProps2.xml><?xml version="1.0" encoding="utf-8"?>
<ds:datastoreItem xmlns:ds="http://schemas.openxmlformats.org/officeDocument/2006/customXml" ds:itemID="{BAEF164E-2986-430E-A5D1-5E4157C207D4}">
  <ds:schemaRefs>
    <ds:schemaRef ds:uri="http://purl.org/dc/elements/1.1/"/>
    <ds:schemaRef ds:uri="http://www.w3.org/XML/1998/namespac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62b2063-c4e0-44a7-b1b9-2558fc2abe1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4E098B28-A06E-463A-B2ED-32A8D6E608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2b2063-c4e0-44a7-b1b9-2558fc2abe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981</TotalTime>
  <Words>1895</Words>
  <Application>Microsoft Office PowerPoint</Application>
  <PresentationFormat>Widescreen</PresentationFormat>
  <Paragraphs>296</Paragraphs>
  <Slides>19</Slides>
  <Notes>8</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30" baseType="lpstr">
      <vt:lpstr>Arial</vt:lpstr>
      <vt:lpstr>Calibri</vt:lpstr>
      <vt:lpstr>Cambria Math</vt:lpstr>
      <vt:lpstr>Century Schoolbook</vt:lpstr>
      <vt:lpstr>Courier New</vt:lpstr>
      <vt:lpstr>Gill Sans MT</vt:lpstr>
      <vt:lpstr>Times New Roman</vt:lpstr>
      <vt:lpstr>Wingdings</vt:lpstr>
      <vt:lpstr>Wingdings 2</vt:lpstr>
      <vt:lpstr>Oriel</vt:lpstr>
      <vt:lpstr>Equation</vt:lpstr>
      <vt:lpstr>Section 1.6  Transformations with  Inverse Reflections </vt:lpstr>
      <vt:lpstr>What is an Inverse Reflection?</vt:lpstr>
      <vt:lpstr>Practice: Perform an inverse reflection on the graphs below</vt:lpstr>
      <vt:lpstr>Notations for Inverse Reflections</vt:lpstr>
      <vt:lpstr>PowerPoint Presentation</vt:lpstr>
      <vt:lpstr>Transformations with Inverse Reflections</vt:lpstr>
      <vt:lpstr>PowerPoint Presentation</vt:lpstr>
      <vt:lpstr>PowerPoint Presentation</vt:lpstr>
      <vt:lpstr>PowerPoint Presentation</vt:lpstr>
      <vt:lpstr>PowerPoint Presentation</vt:lpstr>
      <vt:lpstr>III) Finding the Inverse Function</vt:lpstr>
      <vt:lpstr>The Inverse of Quadratic Functions and ROOTS Functions</vt:lpstr>
      <vt:lpstr>Find the inverse of the following function:</vt:lpstr>
      <vt:lpstr>Practice: Find the inverse function : </vt:lpstr>
      <vt:lpstr>General Properties of Inverse Functions</vt:lpstr>
      <vt:lpstr>Domain and Range for Inverse Functions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2.3 Transformations with Reflections</dc:title>
  <dc:creator>Danny Young</dc:creator>
  <cp:lastModifiedBy>Danny Young</cp:lastModifiedBy>
  <cp:revision>25</cp:revision>
  <dcterms:created xsi:type="dcterms:W3CDTF">2011-12-30T04:46:19Z</dcterms:created>
  <dcterms:modified xsi:type="dcterms:W3CDTF">2024-10-18T20:54:13Z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0x0101005CD5FC7C356C384F8879047F77D3A2B1</vt:lpwstr>
  </property>
</Properties>
</file>